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7"/>
  </p:notesMasterIdLst>
  <p:sldIdLst>
    <p:sldId id="256" r:id="rId2"/>
    <p:sldId id="257" r:id="rId3"/>
    <p:sldId id="276" r:id="rId4"/>
    <p:sldId id="277" r:id="rId5"/>
    <p:sldId id="278" r:id="rId6"/>
    <p:sldId id="279" r:id="rId7"/>
    <p:sldId id="265" r:id="rId8"/>
    <p:sldId id="280" r:id="rId9"/>
    <p:sldId id="281" r:id="rId10"/>
    <p:sldId id="282" r:id="rId11"/>
    <p:sldId id="264" r:id="rId12"/>
    <p:sldId id="266" r:id="rId13"/>
    <p:sldId id="283" r:id="rId14"/>
    <p:sldId id="284" r:id="rId15"/>
    <p:sldId id="258" r:id="rId16"/>
    <p:sldId id="261" r:id="rId17"/>
    <p:sldId id="263" r:id="rId18"/>
    <p:sldId id="274" r:id="rId19"/>
    <p:sldId id="285" r:id="rId20"/>
    <p:sldId id="262" r:id="rId21"/>
    <p:sldId id="268" r:id="rId22"/>
    <p:sldId id="270" r:id="rId23"/>
    <p:sldId id="269" r:id="rId24"/>
    <p:sldId id="271" r:id="rId25"/>
    <p:sldId id="275" r:id="rId26"/>
    <p:sldId id="260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67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DE9F7-1B28-4DA8-8AC6-600F9545722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94D0DE4-2275-4E91-9147-B88D8031EF3C}">
      <dgm:prSet phldrT="[Текст]"/>
      <dgm:spPr/>
      <dgm:t>
        <a:bodyPr/>
        <a:lstStyle/>
        <a:p>
          <a:r>
            <a:rPr lang="ru-RU" b="1" dirty="0"/>
            <a:t>Значение объекта для личности </a:t>
          </a:r>
          <a:r>
            <a:rPr lang="en-US" b="1" dirty="0"/>
            <a:t>(</a:t>
          </a:r>
          <a:r>
            <a:rPr lang="ru-RU" b="1" dirty="0"/>
            <a:t>М.С. Каган)</a:t>
          </a:r>
        </a:p>
      </dgm:t>
    </dgm:pt>
    <dgm:pt modelId="{E6C66EE5-452E-4A50-9738-F7248EC986A2}" type="parTrans" cxnId="{725DB803-C320-4E9A-B124-AF6FF2478B50}">
      <dgm:prSet/>
      <dgm:spPr/>
      <dgm:t>
        <a:bodyPr/>
        <a:lstStyle/>
        <a:p>
          <a:endParaRPr lang="ru-RU"/>
        </a:p>
      </dgm:t>
    </dgm:pt>
    <dgm:pt modelId="{A6A6B1F5-0D9D-47BB-8CD9-A55515574974}" type="sibTrans" cxnId="{725DB803-C320-4E9A-B124-AF6FF2478B50}">
      <dgm:prSet/>
      <dgm:spPr/>
      <dgm:t>
        <a:bodyPr/>
        <a:lstStyle/>
        <a:p>
          <a:endParaRPr lang="ru-RU"/>
        </a:p>
      </dgm:t>
    </dgm:pt>
    <dgm:pt modelId="{66C2111F-2A74-4E81-B381-7AF6725A5018}">
      <dgm:prSet phldrT="[Текст]"/>
      <dgm:spPr/>
      <dgm:t>
        <a:bodyPr/>
        <a:lstStyle/>
        <a:p>
          <a:r>
            <a:rPr lang="ru-RU" b="1" dirty="0"/>
            <a:t>Базис воспитания (Е.В. Бондаревская)</a:t>
          </a:r>
        </a:p>
      </dgm:t>
    </dgm:pt>
    <dgm:pt modelId="{BA60CD6A-FD2D-4A8C-BBE0-D3DA4EE4C70C}" type="parTrans" cxnId="{B36FAF31-DA24-4E4D-87D4-5B43BA917E51}">
      <dgm:prSet/>
      <dgm:spPr/>
      <dgm:t>
        <a:bodyPr/>
        <a:lstStyle/>
        <a:p>
          <a:endParaRPr lang="ru-RU"/>
        </a:p>
      </dgm:t>
    </dgm:pt>
    <dgm:pt modelId="{0B25C5F8-471C-48D7-9FC4-91ED10464FE9}" type="sibTrans" cxnId="{B36FAF31-DA24-4E4D-87D4-5B43BA917E51}">
      <dgm:prSet/>
      <dgm:spPr/>
      <dgm:t>
        <a:bodyPr/>
        <a:lstStyle/>
        <a:p>
          <a:endParaRPr lang="ru-RU"/>
        </a:p>
      </dgm:t>
    </dgm:pt>
    <dgm:pt modelId="{A57527A1-088D-46DE-AA32-E653B8DB2BA4}">
      <dgm:prSet phldrT="[Текст]"/>
      <dgm:spPr/>
      <dgm:t>
        <a:bodyPr/>
        <a:lstStyle/>
        <a:p>
          <a:r>
            <a:rPr lang="ru-RU" b="1" dirty="0"/>
            <a:t>Побудитель трансформаций</a:t>
          </a:r>
        </a:p>
      </dgm:t>
    </dgm:pt>
    <dgm:pt modelId="{425D6FBC-ED2E-4878-A8B0-88AFBBE8FF08}" type="parTrans" cxnId="{950E469C-AF88-4890-A496-703F7E1AC4B2}">
      <dgm:prSet/>
      <dgm:spPr/>
      <dgm:t>
        <a:bodyPr/>
        <a:lstStyle/>
        <a:p>
          <a:endParaRPr lang="ru-RU"/>
        </a:p>
      </dgm:t>
    </dgm:pt>
    <dgm:pt modelId="{F13492F4-D802-4346-A813-1347D986B49A}" type="sibTrans" cxnId="{950E469C-AF88-4890-A496-703F7E1AC4B2}">
      <dgm:prSet/>
      <dgm:spPr/>
      <dgm:t>
        <a:bodyPr/>
        <a:lstStyle/>
        <a:p>
          <a:endParaRPr lang="ru-RU"/>
        </a:p>
      </dgm:t>
    </dgm:pt>
    <dgm:pt modelId="{B0FB60D4-564E-4214-A646-E4CD647DE081}" type="pres">
      <dgm:prSet presAssocID="{34EDE9F7-1B28-4DA8-8AC6-600F9545722C}" presName="CompostProcess" presStyleCnt="0">
        <dgm:presLayoutVars>
          <dgm:dir/>
          <dgm:resizeHandles val="exact"/>
        </dgm:presLayoutVars>
      </dgm:prSet>
      <dgm:spPr/>
    </dgm:pt>
    <dgm:pt modelId="{82EE924B-68CE-47F7-A831-1019D950F3F6}" type="pres">
      <dgm:prSet presAssocID="{34EDE9F7-1B28-4DA8-8AC6-600F9545722C}" presName="arrow" presStyleLbl="bgShp" presStyleIdx="0" presStyleCnt="1"/>
      <dgm:spPr/>
    </dgm:pt>
    <dgm:pt modelId="{78006C7C-1BED-4C00-87DC-D24BF0198E71}" type="pres">
      <dgm:prSet presAssocID="{34EDE9F7-1B28-4DA8-8AC6-600F9545722C}" presName="linearProcess" presStyleCnt="0"/>
      <dgm:spPr/>
    </dgm:pt>
    <dgm:pt modelId="{D36A1254-BA94-4A5A-9171-C973F2BB74F7}" type="pres">
      <dgm:prSet presAssocID="{B94D0DE4-2275-4E91-9147-B88D8031EF3C}" presName="textNode" presStyleLbl="node1" presStyleIdx="0" presStyleCnt="3">
        <dgm:presLayoutVars>
          <dgm:bulletEnabled val="1"/>
        </dgm:presLayoutVars>
      </dgm:prSet>
      <dgm:spPr/>
    </dgm:pt>
    <dgm:pt modelId="{7D36BC96-FDC1-483B-B7A5-204C8823C6A7}" type="pres">
      <dgm:prSet presAssocID="{A6A6B1F5-0D9D-47BB-8CD9-A55515574974}" presName="sibTrans" presStyleCnt="0"/>
      <dgm:spPr/>
    </dgm:pt>
    <dgm:pt modelId="{164B231A-E8B1-480F-B83A-D95864C43DD6}" type="pres">
      <dgm:prSet presAssocID="{66C2111F-2A74-4E81-B381-7AF6725A5018}" presName="textNode" presStyleLbl="node1" presStyleIdx="1" presStyleCnt="3">
        <dgm:presLayoutVars>
          <dgm:bulletEnabled val="1"/>
        </dgm:presLayoutVars>
      </dgm:prSet>
      <dgm:spPr/>
    </dgm:pt>
    <dgm:pt modelId="{54893038-7CB7-4600-B9B1-30A896187D60}" type="pres">
      <dgm:prSet presAssocID="{0B25C5F8-471C-48D7-9FC4-91ED10464FE9}" presName="sibTrans" presStyleCnt="0"/>
      <dgm:spPr/>
    </dgm:pt>
    <dgm:pt modelId="{7A26AA4D-52A7-49D5-9205-FF3E5D7B0B08}" type="pres">
      <dgm:prSet presAssocID="{A57527A1-088D-46DE-AA32-E653B8DB2BA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25DB803-C320-4E9A-B124-AF6FF2478B50}" srcId="{34EDE9F7-1B28-4DA8-8AC6-600F9545722C}" destId="{B94D0DE4-2275-4E91-9147-B88D8031EF3C}" srcOrd="0" destOrd="0" parTransId="{E6C66EE5-452E-4A50-9738-F7248EC986A2}" sibTransId="{A6A6B1F5-0D9D-47BB-8CD9-A55515574974}"/>
    <dgm:cxn modelId="{B36FAF31-DA24-4E4D-87D4-5B43BA917E51}" srcId="{34EDE9F7-1B28-4DA8-8AC6-600F9545722C}" destId="{66C2111F-2A74-4E81-B381-7AF6725A5018}" srcOrd="1" destOrd="0" parTransId="{BA60CD6A-FD2D-4A8C-BBE0-D3DA4EE4C70C}" sibTransId="{0B25C5F8-471C-48D7-9FC4-91ED10464FE9}"/>
    <dgm:cxn modelId="{3EC1844A-40D2-47D7-AAED-5F1000C00F97}" type="presOf" srcId="{A57527A1-088D-46DE-AA32-E653B8DB2BA4}" destId="{7A26AA4D-52A7-49D5-9205-FF3E5D7B0B08}" srcOrd="0" destOrd="0" presId="urn:microsoft.com/office/officeart/2005/8/layout/hProcess9"/>
    <dgm:cxn modelId="{950E469C-AF88-4890-A496-703F7E1AC4B2}" srcId="{34EDE9F7-1B28-4DA8-8AC6-600F9545722C}" destId="{A57527A1-088D-46DE-AA32-E653B8DB2BA4}" srcOrd="2" destOrd="0" parTransId="{425D6FBC-ED2E-4878-A8B0-88AFBBE8FF08}" sibTransId="{F13492F4-D802-4346-A813-1347D986B49A}"/>
    <dgm:cxn modelId="{8D54B2A7-0E3E-41DF-8FC9-A636389EC2F5}" type="presOf" srcId="{B94D0DE4-2275-4E91-9147-B88D8031EF3C}" destId="{D36A1254-BA94-4A5A-9171-C973F2BB74F7}" srcOrd="0" destOrd="0" presId="urn:microsoft.com/office/officeart/2005/8/layout/hProcess9"/>
    <dgm:cxn modelId="{36BBEEB0-CC9D-4A55-BF64-257FE5FAF351}" type="presOf" srcId="{66C2111F-2A74-4E81-B381-7AF6725A5018}" destId="{164B231A-E8B1-480F-B83A-D95864C43DD6}" srcOrd="0" destOrd="0" presId="urn:microsoft.com/office/officeart/2005/8/layout/hProcess9"/>
    <dgm:cxn modelId="{BEA853C0-51EB-4B08-B485-3D065934B9E8}" type="presOf" srcId="{34EDE9F7-1B28-4DA8-8AC6-600F9545722C}" destId="{B0FB60D4-564E-4214-A646-E4CD647DE081}" srcOrd="0" destOrd="0" presId="urn:microsoft.com/office/officeart/2005/8/layout/hProcess9"/>
    <dgm:cxn modelId="{06849012-F9A7-41CB-8983-C4EE8D0E951C}" type="presParOf" srcId="{B0FB60D4-564E-4214-A646-E4CD647DE081}" destId="{82EE924B-68CE-47F7-A831-1019D950F3F6}" srcOrd="0" destOrd="0" presId="urn:microsoft.com/office/officeart/2005/8/layout/hProcess9"/>
    <dgm:cxn modelId="{22524FC5-0E45-4C28-BC88-8DAB8FF3A37E}" type="presParOf" srcId="{B0FB60D4-564E-4214-A646-E4CD647DE081}" destId="{78006C7C-1BED-4C00-87DC-D24BF0198E71}" srcOrd="1" destOrd="0" presId="urn:microsoft.com/office/officeart/2005/8/layout/hProcess9"/>
    <dgm:cxn modelId="{795CA616-4C23-4802-9405-2080647BF6AD}" type="presParOf" srcId="{78006C7C-1BED-4C00-87DC-D24BF0198E71}" destId="{D36A1254-BA94-4A5A-9171-C973F2BB74F7}" srcOrd="0" destOrd="0" presId="urn:microsoft.com/office/officeart/2005/8/layout/hProcess9"/>
    <dgm:cxn modelId="{78F7D71D-3F7C-4965-B0F5-27E45899D289}" type="presParOf" srcId="{78006C7C-1BED-4C00-87DC-D24BF0198E71}" destId="{7D36BC96-FDC1-483B-B7A5-204C8823C6A7}" srcOrd="1" destOrd="0" presId="urn:microsoft.com/office/officeart/2005/8/layout/hProcess9"/>
    <dgm:cxn modelId="{B0F76104-475C-44A8-BB73-409B7E6B58EE}" type="presParOf" srcId="{78006C7C-1BED-4C00-87DC-D24BF0198E71}" destId="{164B231A-E8B1-480F-B83A-D95864C43DD6}" srcOrd="2" destOrd="0" presId="urn:microsoft.com/office/officeart/2005/8/layout/hProcess9"/>
    <dgm:cxn modelId="{AD8109CA-A95A-4A47-8F1B-29DD32599AEB}" type="presParOf" srcId="{78006C7C-1BED-4C00-87DC-D24BF0198E71}" destId="{54893038-7CB7-4600-B9B1-30A896187D60}" srcOrd="3" destOrd="0" presId="urn:microsoft.com/office/officeart/2005/8/layout/hProcess9"/>
    <dgm:cxn modelId="{E906B0C2-CC75-4C0A-BB23-7BEBAADA7BE4}" type="presParOf" srcId="{78006C7C-1BED-4C00-87DC-D24BF0198E71}" destId="{7A26AA4D-52A7-49D5-9205-FF3E5D7B0B0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03382-06D8-4CA5-82B4-B9EA00AE3CB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3FA2C-68F0-41F7-B819-D099B3E12C71}">
      <dgm:prSet phldrT="[Текст]" custT="1"/>
      <dgm:spPr/>
      <dgm:t>
        <a:bodyPr/>
        <a:lstStyle/>
        <a:p>
          <a:r>
            <a:rPr lang="ru-RU" sz="2000" b="1" dirty="0"/>
            <a:t>Личный пример - ОБРАЗ</a:t>
          </a:r>
        </a:p>
      </dgm:t>
    </dgm:pt>
    <dgm:pt modelId="{AFE77B1E-A3EB-43FF-814D-9977D709C45F}" type="parTrans" cxnId="{0A690629-B229-4934-8351-E9E26B6A39D1}">
      <dgm:prSet/>
      <dgm:spPr/>
      <dgm:t>
        <a:bodyPr/>
        <a:lstStyle/>
        <a:p>
          <a:endParaRPr lang="ru-RU"/>
        </a:p>
      </dgm:t>
    </dgm:pt>
    <dgm:pt modelId="{D5DD5454-2FE1-4A5C-94E5-438270DA2466}" type="sibTrans" cxnId="{0A690629-B229-4934-8351-E9E26B6A39D1}">
      <dgm:prSet/>
      <dgm:spPr/>
      <dgm:t>
        <a:bodyPr/>
        <a:lstStyle/>
        <a:p>
          <a:endParaRPr lang="ru-RU"/>
        </a:p>
      </dgm:t>
    </dgm:pt>
    <dgm:pt modelId="{B6A5781A-22DA-472B-BBB9-BDCE4EFACCD4}">
      <dgm:prSet phldrT="[Текст]" custT="1"/>
      <dgm:spPr/>
      <dgm:t>
        <a:bodyPr/>
        <a:lstStyle/>
        <a:p>
          <a:r>
            <a:rPr lang="ru-RU" sz="2000" b="1" dirty="0"/>
            <a:t>Традиции, правила, знания</a:t>
          </a:r>
        </a:p>
      </dgm:t>
    </dgm:pt>
    <dgm:pt modelId="{F0B769E0-1D4C-4FA5-AA8F-CC5614F36D03}" type="parTrans" cxnId="{0BFFDA65-5988-4FC0-A0F9-DF2449002472}">
      <dgm:prSet/>
      <dgm:spPr/>
      <dgm:t>
        <a:bodyPr/>
        <a:lstStyle/>
        <a:p>
          <a:endParaRPr lang="ru-RU"/>
        </a:p>
      </dgm:t>
    </dgm:pt>
    <dgm:pt modelId="{4D667FD6-92F2-430D-B8B7-8B53A6A01D68}" type="sibTrans" cxnId="{0BFFDA65-5988-4FC0-A0F9-DF2449002472}">
      <dgm:prSet/>
      <dgm:spPr/>
      <dgm:t>
        <a:bodyPr/>
        <a:lstStyle/>
        <a:p>
          <a:endParaRPr lang="ru-RU"/>
        </a:p>
      </dgm:t>
    </dgm:pt>
    <dgm:pt modelId="{319BE5C3-7A94-4BE7-8AB1-DEFBFE2EC91E}">
      <dgm:prSet phldrT="[Текст]" custT="1"/>
      <dgm:spPr/>
      <dgm:t>
        <a:bodyPr/>
        <a:lstStyle/>
        <a:p>
          <a:r>
            <a:rPr lang="ru-RU" sz="2000" b="1" dirty="0"/>
            <a:t>Культура,  история, цивилизация</a:t>
          </a:r>
        </a:p>
      </dgm:t>
    </dgm:pt>
    <dgm:pt modelId="{ACE28C41-8819-421C-81E3-22963EFBE933}" type="parTrans" cxnId="{81F48FD1-3E50-4334-BBB7-B1C334D21310}">
      <dgm:prSet/>
      <dgm:spPr/>
      <dgm:t>
        <a:bodyPr/>
        <a:lstStyle/>
        <a:p>
          <a:endParaRPr lang="ru-RU"/>
        </a:p>
      </dgm:t>
    </dgm:pt>
    <dgm:pt modelId="{1DFE4ED6-7620-493D-B15C-3253B975DC21}" type="sibTrans" cxnId="{81F48FD1-3E50-4334-BBB7-B1C334D21310}">
      <dgm:prSet/>
      <dgm:spPr/>
      <dgm:t>
        <a:bodyPr/>
        <a:lstStyle/>
        <a:p>
          <a:endParaRPr lang="ru-RU"/>
        </a:p>
      </dgm:t>
    </dgm:pt>
    <dgm:pt modelId="{2D1FCC48-8D57-4C8A-AE39-DA0C6311F226}">
      <dgm:prSet phldrT="[Текст]" custT="1"/>
      <dgm:spPr/>
      <dgm:t>
        <a:bodyPr/>
        <a:lstStyle/>
        <a:p>
          <a:r>
            <a:rPr lang="ru-RU" sz="2800" b="1" dirty="0"/>
            <a:t>Ценность</a:t>
          </a:r>
        </a:p>
      </dgm:t>
    </dgm:pt>
    <dgm:pt modelId="{CF553798-A4E4-4618-B32E-456B71CA7A1A}" type="parTrans" cxnId="{3EA9694F-1F34-4AB1-B892-AB4093850241}">
      <dgm:prSet/>
      <dgm:spPr/>
      <dgm:t>
        <a:bodyPr/>
        <a:lstStyle/>
        <a:p>
          <a:endParaRPr lang="ru-RU"/>
        </a:p>
      </dgm:t>
    </dgm:pt>
    <dgm:pt modelId="{66330947-FC08-42A7-B004-C0823ACCD30C}" type="sibTrans" cxnId="{3EA9694F-1F34-4AB1-B892-AB4093850241}">
      <dgm:prSet/>
      <dgm:spPr/>
      <dgm:t>
        <a:bodyPr/>
        <a:lstStyle/>
        <a:p>
          <a:endParaRPr lang="ru-RU"/>
        </a:p>
      </dgm:t>
    </dgm:pt>
    <dgm:pt modelId="{A2D49AFC-81C6-4D80-A372-AD3BD43F6A9C}" type="pres">
      <dgm:prSet presAssocID="{84703382-06D8-4CA5-82B4-B9EA00AE3CBD}" presName="Name0" presStyleCnt="0">
        <dgm:presLayoutVars>
          <dgm:chMax val="7"/>
          <dgm:resizeHandles val="exact"/>
        </dgm:presLayoutVars>
      </dgm:prSet>
      <dgm:spPr/>
    </dgm:pt>
    <dgm:pt modelId="{583A9B13-8711-4E42-BF0A-807BE3E62BAA}" type="pres">
      <dgm:prSet presAssocID="{84703382-06D8-4CA5-82B4-B9EA00AE3CBD}" presName="comp1" presStyleCnt="0"/>
      <dgm:spPr/>
    </dgm:pt>
    <dgm:pt modelId="{B688F90A-3A74-4125-8455-C616C1327588}" type="pres">
      <dgm:prSet presAssocID="{84703382-06D8-4CA5-82B4-B9EA00AE3CBD}" presName="circle1" presStyleLbl="node1" presStyleIdx="0" presStyleCnt="4"/>
      <dgm:spPr/>
    </dgm:pt>
    <dgm:pt modelId="{FBE8524C-5C74-4A06-AB7A-18DB745BBADD}" type="pres">
      <dgm:prSet presAssocID="{84703382-06D8-4CA5-82B4-B9EA00AE3CBD}" presName="c1text" presStyleLbl="node1" presStyleIdx="0" presStyleCnt="4">
        <dgm:presLayoutVars>
          <dgm:bulletEnabled val="1"/>
        </dgm:presLayoutVars>
      </dgm:prSet>
      <dgm:spPr/>
    </dgm:pt>
    <dgm:pt modelId="{E8E668E9-E062-4F18-9909-039B87193D2D}" type="pres">
      <dgm:prSet presAssocID="{84703382-06D8-4CA5-82B4-B9EA00AE3CBD}" presName="comp2" presStyleCnt="0"/>
      <dgm:spPr/>
    </dgm:pt>
    <dgm:pt modelId="{666266C7-CCE6-4437-8DDA-99285129636C}" type="pres">
      <dgm:prSet presAssocID="{84703382-06D8-4CA5-82B4-B9EA00AE3CBD}" presName="circle2" presStyleLbl="node1" presStyleIdx="1" presStyleCnt="4" custLinFactNeighborX="986" custLinFactNeighborY="138"/>
      <dgm:spPr/>
    </dgm:pt>
    <dgm:pt modelId="{DF263831-EE15-4578-B9D9-34728978B5D1}" type="pres">
      <dgm:prSet presAssocID="{84703382-06D8-4CA5-82B4-B9EA00AE3CBD}" presName="c2text" presStyleLbl="node1" presStyleIdx="1" presStyleCnt="4">
        <dgm:presLayoutVars>
          <dgm:bulletEnabled val="1"/>
        </dgm:presLayoutVars>
      </dgm:prSet>
      <dgm:spPr/>
    </dgm:pt>
    <dgm:pt modelId="{8AC0DFAB-A848-4972-9F6D-F330F59467B1}" type="pres">
      <dgm:prSet presAssocID="{84703382-06D8-4CA5-82B4-B9EA00AE3CBD}" presName="comp3" presStyleCnt="0"/>
      <dgm:spPr/>
    </dgm:pt>
    <dgm:pt modelId="{E090F49A-703A-43C7-B2AA-A5746CABE537}" type="pres">
      <dgm:prSet presAssocID="{84703382-06D8-4CA5-82B4-B9EA00AE3CBD}" presName="circle3" presStyleLbl="node1" presStyleIdx="2" presStyleCnt="4"/>
      <dgm:spPr/>
    </dgm:pt>
    <dgm:pt modelId="{5626961B-697A-4804-B2A3-BE71BE87C916}" type="pres">
      <dgm:prSet presAssocID="{84703382-06D8-4CA5-82B4-B9EA00AE3CBD}" presName="c3text" presStyleLbl="node1" presStyleIdx="2" presStyleCnt="4">
        <dgm:presLayoutVars>
          <dgm:bulletEnabled val="1"/>
        </dgm:presLayoutVars>
      </dgm:prSet>
      <dgm:spPr/>
    </dgm:pt>
    <dgm:pt modelId="{DAA04EA5-0217-4185-ABBD-9D1DDD61893B}" type="pres">
      <dgm:prSet presAssocID="{84703382-06D8-4CA5-82B4-B9EA00AE3CBD}" presName="comp4" presStyleCnt="0"/>
      <dgm:spPr/>
    </dgm:pt>
    <dgm:pt modelId="{9AB5A851-C197-4AF3-9F58-A06DB024CCCC}" type="pres">
      <dgm:prSet presAssocID="{84703382-06D8-4CA5-82B4-B9EA00AE3CBD}" presName="circle4" presStyleLbl="node1" presStyleIdx="3" presStyleCnt="4" custScaleX="114748" custScaleY="101104"/>
      <dgm:spPr/>
    </dgm:pt>
    <dgm:pt modelId="{0722B6C8-0C2F-465A-A16F-C2A2D195BC32}" type="pres">
      <dgm:prSet presAssocID="{84703382-06D8-4CA5-82B4-B9EA00AE3CBD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3547A1F-2322-47AA-A433-BCC9FC05ABAC}" type="presOf" srcId="{B6A5781A-22DA-472B-BBB9-BDCE4EFACCD4}" destId="{666266C7-CCE6-4437-8DDA-99285129636C}" srcOrd="0" destOrd="0" presId="urn:microsoft.com/office/officeart/2005/8/layout/venn2"/>
    <dgm:cxn modelId="{0A690629-B229-4934-8351-E9E26B6A39D1}" srcId="{84703382-06D8-4CA5-82B4-B9EA00AE3CBD}" destId="{ECE3FA2C-68F0-41F7-B819-D099B3E12C71}" srcOrd="0" destOrd="0" parTransId="{AFE77B1E-A3EB-43FF-814D-9977D709C45F}" sibTransId="{D5DD5454-2FE1-4A5C-94E5-438270DA2466}"/>
    <dgm:cxn modelId="{0052B52B-789E-48C3-9A39-18562BEB4475}" type="presOf" srcId="{2D1FCC48-8D57-4C8A-AE39-DA0C6311F226}" destId="{0722B6C8-0C2F-465A-A16F-C2A2D195BC32}" srcOrd="1" destOrd="0" presId="urn:microsoft.com/office/officeart/2005/8/layout/venn2"/>
    <dgm:cxn modelId="{1322832E-0ED3-411D-999F-FB8A7EB6C51F}" type="presOf" srcId="{ECE3FA2C-68F0-41F7-B819-D099B3E12C71}" destId="{FBE8524C-5C74-4A06-AB7A-18DB745BBADD}" srcOrd="1" destOrd="0" presId="urn:microsoft.com/office/officeart/2005/8/layout/venn2"/>
    <dgm:cxn modelId="{5AF0C83B-EFD9-47A5-88D4-802A5D2FD7C8}" type="presOf" srcId="{B6A5781A-22DA-472B-BBB9-BDCE4EFACCD4}" destId="{DF263831-EE15-4578-B9D9-34728978B5D1}" srcOrd="1" destOrd="0" presId="urn:microsoft.com/office/officeart/2005/8/layout/venn2"/>
    <dgm:cxn modelId="{E7394845-0D21-482B-A624-A350FF7A47DA}" type="presOf" srcId="{ECE3FA2C-68F0-41F7-B819-D099B3E12C71}" destId="{B688F90A-3A74-4125-8455-C616C1327588}" srcOrd="0" destOrd="0" presId="urn:microsoft.com/office/officeart/2005/8/layout/venn2"/>
    <dgm:cxn modelId="{0BFFDA65-5988-4FC0-A0F9-DF2449002472}" srcId="{84703382-06D8-4CA5-82B4-B9EA00AE3CBD}" destId="{B6A5781A-22DA-472B-BBB9-BDCE4EFACCD4}" srcOrd="1" destOrd="0" parTransId="{F0B769E0-1D4C-4FA5-AA8F-CC5614F36D03}" sibTransId="{4D667FD6-92F2-430D-B8B7-8B53A6A01D68}"/>
    <dgm:cxn modelId="{3EA9694F-1F34-4AB1-B892-AB4093850241}" srcId="{84703382-06D8-4CA5-82B4-B9EA00AE3CBD}" destId="{2D1FCC48-8D57-4C8A-AE39-DA0C6311F226}" srcOrd="3" destOrd="0" parTransId="{CF553798-A4E4-4618-B32E-456B71CA7A1A}" sibTransId="{66330947-FC08-42A7-B004-C0823ACCD30C}"/>
    <dgm:cxn modelId="{3F03B584-E80A-41D6-8343-8A77C1E5FFDA}" type="presOf" srcId="{319BE5C3-7A94-4BE7-8AB1-DEFBFE2EC91E}" destId="{E090F49A-703A-43C7-B2AA-A5746CABE537}" srcOrd="0" destOrd="0" presId="urn:microsoft.com/office/officeart/2005/8/layout/venn2"/>
    <dgm:cxn modelId="{073DE18C-9023-45A3-911E-570664A3DD92}" type="presOf" srcId="{2D1FCC48-8D57-4C8A-AE39-DA0C6311F226}" destId="{9AB5A851-C197-4AF3-9F58-A06DB024CCCC}" srcOrd="0" destOrd="0" presId="urn:microsoft.com/office/officeart/2005/8/layout/venn2"/>
    <dgm:cxn modelId="{9D9AB59B-7FBA-462F-B0C5-6C1394FE912E}" type="presOf" srcId="{319BE5C3-7A94-4BE7-8AB1-DEFBFE2EC91E}" destId="{5626961B-697A-4804-B2A3-BE71BE87C916}" srcOrd="1" destOrd="0" presId="urn:microsoft.com/office/officeart/2005/8/layout/venn2"/>
    <dgm:cxn modelId="{81F48FD1-3E50-4334-BBB7-B1C334D21310}" srcId="{84703382-06D8-4CA5-82B4-B9EA00AE3CBD}" destId="{319BE5C3-7A94-4BE7-8AB1-DEFBFE2EC91E}" srcOrd="2" destOrd="0" parTransId="{ACE28C41-8819-421C-81E3-22963EFBE933}" sibTransId="{1DFE4ED6-7620-493D-B15C-3253B975DC21}"/>
    <dgm:cxn modelId="{56B4CFD7-77E5-4964-A00C-0F4301A03102}" type="presOf" srcId="{84703382-06D8-4CA5-82B4-B9EA00AE3CBD}" destId="{A2D49AFC-81C6-4D80-A372-AD3BD43F6A9C}" srcOrd="0" destOrd="0" presId="urn:microsoft.com/office/officeart/2005/8/layout/venn2"/>
    <dgm:cxn modelId="{B6AAB786-8413-47D6-AC47-A6393F319E18}" type="presParOf" srcId="{A2D49AFC-81C6-4D80-A372-AD3BD43F6A9C}" destId="{583A9B13-8711-4E42-BF0A-807BE3E62BAA}" srcOrd="0" destOrd="0" presId="urn:microsoft.com/office/officeart/2005/8/layout/venn2"/>
    <dgm:cxn modelId="{69ED83DE-29E6-4FF5-8A83-58F6686E228F}" type="presParOf" srcId="{583A9B13-8711-4E42-BF0A-807BE3E62BAA}" destId="{B688F90A-3A74-4125-8455-C616C1327588}" srcOrd="0" destOrd="0" presId="urn:microsoft.com/office/officeart/2005/8/layout/venn2"/>
    <dgm:cxn modelId="{87810C7F-B097-4713-8ED5-6754947F255D}" type="presParOf" srcId="{583A9B13-8711-4E42-BF0A-807BE3E62BAA}" destId="{FBE8524C-5C74-4A06-AB7A-18DB745BBADD}" srcOrd="1" destOrd="0" presId="urn:microsoft.com/office/officeart/2005/8/layout/venn2"/>
    <dgm:cxn modelId="{AF428075-2E5D-495A-A4C9-E35D26E866F9}" type="presParOf" srcId="{A2D49AFC-81C6-4D80-A372-AD3BD43F6A9C}" destId="{E8E668E9-E062-4F18-9909-039B87193D2D}" srcOrd="1" destOrd="0" presId="urn:microsoft.com/office/officeart/2005/8/layout/venn2"/>
    <dgm:cxn modelId="{B7B46A09-4FAD-4B78-8255-F27DC7A9BFA1}" type="presParOf" srcId="{E8E668E9-E062-4F18-9909-039B87193D2D}" destId="{666266C7-CCE6-4437-8DDA-99285129636C}" srcOrd="0" destOrd="0" presId="urn:microsoft.com/office/officeart/2005/8/layout/venn2"/>
    <dgm:cxn modelId="{AD81441C-8390-4D52-9A9F-D53192FD9B7E}" type="presParOf" srcId="{E8E668E9-E062-4F18-9909-039B87193D2D}" destId="{DF263831-EE15-4578-B9D9-34728978B5D1}" srcOrd="1" destOrd="0" presId="urn:microsoft.com/office/officeart/2005/8/layout/venn2"/>
    <dgm:cxn modelId="{1C4304E1-FF73-4A3E-AE14-8B97E8929777}" type="presParOf" srcId="{A2D49AFC-81C6-4D80-A372-AD3BD43F6A9C}" destId="{8AC0DFAB-A848-4972-9F6D-F330F59467B1}" srcOrd="2" destOrd="0" presId="urn:microsoft.com/office/officeart/2005/8/layout/venn2"/>
    <dgm:cxn modelId="{EF8AA1AE-960E-4792-9254-83B31750C99F}" type="presParOf" srcId="{8AC0DFAB-A848-4972-9F6D-F330F59467B1}" destId="{E090F49A-703A-43C7-B2AA-A5746CABE537}" srcOrd="0" destOrd="0" presId="urn:microsoft.com/office/officeart/2005/8/layout/venn2"/>
    <dgm:cxn modelId="{4F075E51-03F8-4E24-918A-7919909D4DE6}" type="presParOf" srcId="{8AC0DFAB-A848-4972-9F6D-F330F59467B1}" destId="{5626961B-697A-4804-B2A3-BE71BE87C916}" srcOrd="1" destOrd="0" presId="urn:microsoft.com/office/officeart/2005/8/layout/venn2"/>
    <dgm:cxn modelId="{E99C8EE1-FC86-401B-A739-844FC0AA6E12}" type="presParOf" srcId="{A2D49AFC-81C6-4D80-A372-AD3BD43F6A9C}" destId="{DAA04EA5-0217-4185-ABBD-9D1DDD61893B}" srcOrd="3" destOrd="0" presId="urn:microsoft.com/office/officeart/2005/8/layout/venn2"/>
    <dgm:cxn modelId="{C63A067F-1AA5-4980-8616-08DC9AA1B154}" type="presParOf" srcId="{DAA04EA5-0217-4185-ABBD-9D1DDD61893B}" destId="{9AB5A851-C197-4AF3-9F58-A06DB024CCCC}" srcOrd="0" destOrd="0" presId="urn:microsoft.com/office/officeart/2005/8/layout/venn2"/>
    <dgm:cxn modelId="{35530247-C810-4AA3-B07C-022682533D7A}" type="presParOf" srcId="{DAA04EA5-0217-4185-ABBD-9D1DDD61893B}" destId="{0722B6C8-0C2F-465A-A16F-C2A2D195BC3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89FFF-228A-44DD-9073-C47D8B04535D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E026FC-30DB-4D3E-BED7-B43B11F004F8}">
      <dgm:prSet phldrT="[Текст]" custT="1"/>
      <dgm:spPr/>
      <dgm:t>
        <a:bodyPr/>
        <a:lstStyle/>
        <a:p>
          <a:r>
            <a:rPr lang="ru-RU" sz="3200" b="1" dirty="0"/>
            <a:t>Ценности: </a:t>
          </a:r>
        </a:p>
      </dgm:t>
    </dgm:pt>
    <dgm:pt modelId="{267BC0A0-CFAD-4239-9122-4AB2F43760F7}" type="parTrans" cxnId="{0E3EF811-9185-4202-8B8E-A6E123D16949}">
      <dgm:prSet/>
      <dgm:spPr/>
      <dgm:t>
        <a:bodyPr/>
        <a:lstStyle/>
        <a:p>
          <a:endParaRPr lang="ru-RU"/>
        </a:p>
      </dgm:t>
    </dgm:pt>
    <dgm:pt modelId="{F77421E4-6EC6-493D-92CD-B3AD8CF72D22}" type="sibTrans" cxnId="{0E3EF811-9185-4202-8B8E-A6E123D1694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118DC4BE-1D35-493D-A468-5B7B059F0AC5}">
      <dgm:prSet phldrT="[Текст]" custT="1"/>
      <dgm:spPr/>
      <dgm:t>
        <a:bodyPr/>
        <a:lstStyle/>
        <a:p>
          <a:r>
            <a:rPr lang="ru-RU" sz="2400" b="1" dirty="0"/>
            <a:t>Передаются, переживаются, понимаются, принимаются</a:t>
          </a:r>
        </a:p>
      </dgm:t>
    </dgm:pt>
    <dgm:pt modelId="{50EAD307-53A3-4CA6-81BE-99ADF4533CE4}" type="parTrans" cxnId="{8AF7AE02-7C1E-4C90-8685-882550768594}">
      <dgm:prSet/>
      <dgm:spPr/>
      <dgm:t>
        <a:bodyPr/>
        <a:lstStyle/>
        <a:p>
          <a:endParaRPr lang="ru-RU"/>
        </a:p>
      </dgm:t>
    </dgm:pt>
    <dgm:pt modelId="{5E44815C-E52F-428B-877E-6734A2C28E31}" type="sibTrans" cxnId="{8AF7AE02-7C1E-4C90-8685-88255076859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C1CDE338-31FD-45F4-A665-834C99B7FCD3}">
      <dgm:prSet custT="1"/>
      <dgm:spPr/>
      <dgm:t>
        <a:bodyPr/>
        <a:lstStyle/>
        <a:p>
          <a:r>
            <a:rPr lang="ru-RU" sz="2400" b="1" dirty="0"/>
            <a:t>Трансформируются  в смыслы </a:t>
          </a:r>
        </a:p>
      </dgm:t>
    </dgm:pt>
    <dgm:pt modelId="{E21E57B5-4998-4650-9BB6-F8AEE61C9716}" type="parTrans" cxnId="{10BF080F-3373-40DD-9C3A-25C275F575DE}">
      <dgm:prSet/>
      <dgm:spPr/>
      <dgm:t>
        <a:bodyPr/>
        <a:lstStyle/>
        <a:p>
          <a:endParaRPr lang="ru-RU"/>
        </a:p>
      </dgm:t>
    </dgm:pt>
    <dgm:pt modelId="{2ED47C58-2AEE-4BCA-BEC9-EF27A988F66A}" type="sibTrans" cxnId="{10BF080F-3373-40DD-9C3A-25C275F575D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E3AC9269-0776-45FB-B03D-2A8D31ADC049}">
      <dgm:prSet custT="1"/>
      <dgm:spPr/>
      <dgm:t>
        <a:bodyPr/>
        <a:lstStyle/>
        <a:p>
          <a:r>
            <a:rPr lang="ru-RU" sz="2400" b="1" dirty="0"/>
            <a:t>Становятся личностными ценностями и смыслами</a:t>
          </a:r>
        </a:p>
      </dgm:t>
    </dgm:pt>
    <dgm:pt modelId="{68E6512B-854B-4F54-9320-FF153CC88A63}" type="parTrans" cxnId="{050884A8-FCF0-47F0-98D6-89780FA83340}">
      <dgm:prSet/>
      <dgm:spPr/>
      <dgm:t>
        <a:bodyPr/>
        <a:lstStyle/>
        <a:p>
          <a:endParaRPr lang="ru-RU"/>
        </a:p>
      </dgm:t>
    </dgm:pt>
    <dgm:pt modelId="{92B5D5DB-6871-4584-8F96-CD0B3593A27C}" type="sibTrans" cxnId="{050884A8-FCF0-47F0-98D6-89780FA8334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FC37950-341A-4B1A-A82C-6987F83E1280}" type="pres">
      <dgm:prSet presAssocID="{4B489FFF-228A-44DD-9073-C47D8B04535D}" presName="Name0" presStyleCnt="0">
        <dgm:presLayoutVars>
          <dgm:chMax val="7"/>
          <dgm:chPref val="7"/>
          <dgm:dir/>
        </dgm:presLayoutVars>
      </dgm:prSet>
      <dgm:spPr/>
    </dgm:pt>
    <dgm:pt modelId="{70AFC994-F832-437B-B343-32C0E8B34AB2}" type="pres">
      <dgm:prSet presAssocID="{4B489FFF-228A-44DD-9073-C47D8B04535D}" presName="dot1" presStyleLbl="alignNode1" presStyleIdx="0" presStyleCnt="13"/>
      <dgm:spPr/>
    </dgm:pt>
    <dgm:pt modelId="{B729B058-4756-4B25-B80B-82E418579D43}" type="pres">
      <dgm:prSet presAssocID="{4B489FFF-228A-44DD-9073-C47D8B04535D}" presName="dot2" presStyleLbl="alignNode1" presStyleIdx="1" presStyleCnt="13"/>
      <dgm:spPr/>
    </dgm:pt>
    <dgm:pt modelId="{7C8A5DD8-F1D6-4CE6-AC12-1F41A34029B3}" type="pres">
      <dgm:prSet presAssocID="{4B489FFF-228A-44DD-9073-C47D8B04535D}" presName="dot3" presStyleLbl="alignNode1" presStyleIdx="2" presStyleCnt="13"/>
      <dgm:spPr/>
    </dgm:pt>
    <dgm:pt modelId="{9FECECCD-58B4-4C31-B5D6-C7D73916F872}" type="pres">
      <dgm:prSet presAssocID="{4B489FFF-228A-44DD-9073-C47D8B04535D}" presName="dot4" presStyleLbl="alignNode1" presStyleIdx="3" presStyleCnt="13"/>
      <dgm:spPr/>
    </dgm:pt>
    <dgm:pt modelId="{5254EEFD-37C6-41A6-B92E-5590C0C56910}" type="pres">
      <dgm:prSet presAssocID="{4B489FFF-228A-44DD-9073-C47D8B04535D}" presName="dot5" presStyleLbl="alignNode1" presStyleIdx="4" presStyleCnt="13" custLinFactX="-74968" custLinFactY="-100000" custLinFactNeighborX="-100000" custLinFactNeighborY="-101886"/>
      <dgm:spPr/>
    </dgm:pt>
    <dgm:pt modelId="{49750D17-16BD-422B-BD6D-36DC4CB0C1D0}" type="pres">
      <dgm:prSet presAssocID="{4B489FFF-228A-44DD-9073-C47D8B04535D}" presName="dot6" presStyleLbl="alignNode1" presStyleIdx="5" presStyleCnt="13"/>
      <dgm:spPr/>
    </dgm:pt>
    <dgm:pt modelId="{165BD829-2962-4EEA-805A-A2099E9B4A3A}" type="pres">
      <dgm:prSet presAssocID="{4B489FFF-228A-44DD-9073-C47D8B04535D}" presName="dotArrow1" presStyleLbl="alignNode1" presStyleIdx="6" presStyleCnt="13" custLinFactX="-200000" custLinFactY="1168796" custLinFactNeighborX="-217231" custLinFactNeighborY="1200000"/>
      <dgm:spPr/>
    </dgm:pt>
    <dgm:pt modelId="{3EABF251-9328-4949-BF85-04B8575CEA54}" type="pres">
      <dgm:prSet presAssocID="{4B489FFF-228A-44DD-9073-C47D8B04535D}" presName="dotArrow2" presStyleLbl="alignNode1" presStyleIdx="7" presStyleCnt="13"/>
      <dgm:spPr/>
    </dgm:pt>
    <dgm:pt modelId="{7A102149-E513-4EE0-83CE-E2E14CC6E5AC}" type="pres">
      <dgm:prSet presAssocID="{4B489FFF-228A-44DD-9073-C47D8B04535D}" presName="dotArrow3" presStyleLbl="alignNode1" presStyleIdx="8" presStyleCnt="13" custLinFactY="-100000" custLinFactNeighborX="26918" custLinFactNeighborY="-142264"/>
      <dgm:spPr/>
    </dgm:pt>
    <dgm:pt modelId="{3E5AC792-CCD3-4078-9A06-BABA79551D94}" type="pres">
      <dgm:prSet presAssocID="{4B489FFF-228A-44DD-9073-C47D8B04535D}" presName="dotArrow4" presStyleLbl="alignNode1" presStyleIdx="9" presStyleCnt="13" custLinFactY="-100000" custLinFactNeighborX="-13459" custLinFactNeighborY="-142263"/>
      <dgm:spPr/>
    </dgm:pt>
    <dgm:pt modelId="{1D0AA7A9-0D94-4B7A-B4FF-2DF1C918E30E}" type="pres">
      <dgm:prSet presAssocID="{4B489FFF-228A-44DD-9073-C47D8B04535D}" presName="dotArrow5" presStyleLbl="alignNode1" presStyleIdx="10" presStyleCnt="13" custLinFactX="-200000" custLinFactY="500000" custLinFactNeighborX="-257609" custLinFactNeighborY="549807"/>
      <dgm:spPr/>
    </dgm:pt>
    <dgm:pt modelId="{2F8B5C36-2EF7-410B-AEDA-3599B92B5722}" type="pres">
      <dgm:prSet presAssocID="{4B489FFF-228A-44DD-9073-C47D8B04535D}" presName="dotArrow6" presStyleLbl="alignNode1" presStyleIdx="11" presStyleCnt="13"/>
      <dgm:spPr/>
    </dgm:pt>
    <dgm:pt modelId="{7D425834-3165-4E19-8C30-0CD3B9FA6DEB}" type="pres">
      <dgm:prSet presAssocID="{4B489FFF-228A-44DD-9073-C47D8B04535D}" presName="dotArrow7" presStyleLbl="alignNode1" presStyleIdx="12" presStyleCnt="13" custLinFactY="200000" custLinFactNeighborX="-26918" custLinFactNeighborY="203772"/>
      <dgm:spPr/>
    </dgm:pt>
    <dgm:pt modelId="{906266B2-7371-4305-8A2E-A846DFAE1C65}" type="pres">
      <dgm:prSet presAssocID="{5CE026FC-30DB-4D3E-BED7-B43B11F004F8}" presName="parTx1" presStyleLbl="node1" presStyleIdx="0" presStyleCnt="4" custScaleX="186144" custScaleY="212961" custLinFactY="100000" custLinFactNeighborX="40122" custLinFactNeighborY="128473"/>
      <dgm:spPr/>
    </dgm:pt>
    <dgm:pt modelId="{1E042972-7091-40CF-A330-7902E3ACF790}" type="pres">
      <dgm:prSet presAssocID="{F77421E4-6EC6-493D-92CD-B3AD8CF72D22}" presName="picture1" presStyleCnt="0"/>
      <dgm:spPr/>
    </dgm:pt>
    <dgm:pt modelId="{955A3B4C-06A0-478A-8E51-8E2ACEDF431A}" type="pres">
      <dgm:prSet presAssocID="{F77421E4-6EC6-493D-92CD-B3AD8CF72D22}" presName="imageRepeatNode" presStyleLbl="fgImgPlace1" presStyleIdx="0" presStyleCnt="4" custScaleX="262999" custScaleY="271933" custLinFactX="-32136" custLinFactY="22694" custLinFactNeighborX="-100000" custLinFactNeighborY="100000"/>
      <dgm:spPr/>
    </dgm:pt>
    <dgm:pt modelId="{236CD908-A347-4C3B-987A-802085EFF7E3}" type="pres">
      <dgm:prSet presAssocID="{118DC4BE-1D35-493D-A468-5B7B059F0AC5}" presName="parTx2" presStyleLbl="node1" presStyleIdx="1" presStyleCnt="4" custScaleX="313286" custScaleY="165377" custLinFactNeighborX="82614" custLinFactNeighborY="58284"/>
      <dgm:spPr/>
    </dgm:pt>
    <dgm:pt modelId="{6B2FC5D3-A520-455C-849D-7D15D1C51295}" type="pres">
      <dgm:prSet presAssocID="{5E44815C-E52F-428B-877E-6734A2C28E31}" presName="picture2" presStyleCnt="0"/>
      <dgm:spPr/>
    </dgm:pt>
    <dgm:pt modelId="{B7C8F7CA-DB15-4C9D-95CE-AE4B452CA187}" type="pres">
      <dgm:prSet presAssocID="{5E44815C-E52F-428B-877E-6734A2C28E31}" presName="imageRepeatNode" presStyleLbl="fgImgPlace1" presStyleIdx="1" presStyleCnt="4" custScaleX="221056" custScaleY="254970" custLinFactX="-31579" custLinFactNeighborX="-100000" custLinFactNeighborY="-4045"/>
      <dgm:spPr/>
    </dgm:pt>
    <dgm:pt modelId="{57ED04F3-DA01-418E-92C6-5B616A7EF48A}" type="pres">
      <dgm:prSet presAssocID="{C1CDE338-31FD-45F4-A665-834C99B7FCD3}" presName="parTx3" presStyleLbl="node1" presStyleIdx="2" presStyleCnt="4" custScaleX="255954" custScaleY="259103" custLinFactX="33094" custLinFactNeighborX="100000" custLinFactNeighborY="-36889"/>
      <dgm:spPr/>
    </dgm:pt>
    <dgm:pt modelId="{DC5F7B03-D045-47BA-B143-BE9E2F704584}" type="pres">
      <dgm:prSet presAssocID="{2ED47C58-2AEE-4BCA-BEC9-EF27A988F66A}" presName="picture3" presStyleCnt="0"/>
      <dgm:spPr/>
    </dgm:pt>
    <dgm:pt modelId="{58592400-EF3C-43EB-AE49-A74F64B333F9}" type="pres">
      <dgm:prSet presAssocID="{2ED47C58-2AEE-4BCA-BEC9-EF27A988F66A}" presName="imageRepeatNode" presStyleLbl="fgImgPlace1" presStyleIdx="2" presStyleCnt="4" custScaleX="275528" custScaleY="253230" custLinFactNeighborX="-7572" custLinFactNeighborY="-18875"/>
      <dgm:spPr/>
    </dgm:pt>
    <dgm:pt modelId="{2BB95CD4-6324-4F91-8064-E7DB04E86D17}" type="pres">
      <dgm:prSet presAssocID="{E3AC9269-0776-45FB-B03D-2A8D31ADC049}" presName="parTx4" presStyleLbl="node1" presStyleIdx="3" presStyleCnt="4" custScaleX="275961" custScaleY="235197" custLinFactX="57857" custLinFactY="-100000" custLinFactNeighborX="100000" custLinFactNeighborY="-113628"/>
      <dgm:spPr/>
    </dgm:pt>
    <dgm:pt modelId="{8B019540-F105-4995-B1AA-FF386477FF38}" type="pres">
      <dgm:prSet presAssocID="{92B5D5DB-6871-4584-8F96-CD0B3593A27C}" presName="picture4" presStyleCnt="0"/>
      <dgm:spPr/>
    </dgm:pt>
    <dgm:pt modelId="{6C3AF863-1C4C-4DA8-898E-AC0A2B24F6B2}" type="pres">
      <dgm:prSet presAssocID="{92B5D5DB-6871-4584-8F96-CD0B3593A27C}" presName="imageRepeatNode" presStyleLbl="fgImgPlace1" presStyleIdx="3" presStyleCnt="4" custScaleX="313145" custScaleY="241730" custLinFactY="-33479" custLinFactNeighborX="-1125" custLinFactNeighborY="-100000"/>
      <dgm:spPr/>
    </dgm:pt>
  </dgm:ptLst>
  <dgm:cxnLst>
    <dgm:cxn modelId="{8AF7AE02-7C1E-4C90-8685-882550768594}" srcId="{4B489FFF-228A-44DD-9073-C47D8B04535D}" destId="{118DC4BE-1D35-493D-A468-5B7B059F0AC5}" srcOrd="1" destOrd="0" parTransId="{50EAD307-53A3-4CA6-81BE-99ADF4533CE4}" sibTransId="{5E44815C-E52F-428B-877E-6734A2C28E31}"/>
    <dgm:cxn modelId="{10BF080F-3373-40DD-9C3A-25C275F575DE}" srcId="{4B489FFF-228A-44DD-9073-C47D8B04535D}" destId="{C1CDE338-31FD-45F4-A665-834C99B7FCD3}" srcOrd="2" destOrd="0" parTransId="{E21E57B5-4998-4650-9BB6-F8AEE61C9716}" sibTransId="{2ED47C58-2AEE-4BCA-BEC9-EF27A988F66A}"/>
    <dgm:cxn modelId="{0E3EF811-9185-4202-8B8E-A6E123D16949}" srcId="{4B489FFF-228A-44DD-9073-C47D8B04535D}" destId="{5CE026FC-30DB-4D3E-BED7-B43B11F004F8}" srcOrd="0" destOrd="0" parTransId="{267BC0A0-CFAD-4239-9122-4AB2F43760F7}" sibTransId="{F77421E4-6EC6-493D-92CD-B3AD8CF72D22}"/>
    <dgm:cxn modelId="{C5FDF730-4187-40C2-8E2D-F5513E48CF28}" type="presOf" srcId="{4B489FFF-228A-44DD-9073-C47D8B04535D}" destId="{2FC37950-341A-4B1A-A82C-6987F83E1280}" srcOrd="0" destOrd="0" presId="urn:microsoft.com/office/officeart/2008/layout/AscendingPictureAccentProcess"/>
    <dgm:cxn modelId="{01285339-6C71-41BD-98A7-BC149F979FF8}" type="presOf" srcId="{92B5D5DB-6871-4584-8F96-CD0B3593A27C}" destId="{6C3AF863-1C4C-4DA8-898E-AC0A2B24F6B2}" srcOrd="0" destOrd="0" presId="urn:microsoft.com/office/officeart/2008/layout/AscendingPictureAccentProcess"/>
    <dgm:cxn modelId="{A5303945-DE45-4DA2-9A21-C3D7F21953FA}" type="presOf" srcId="{2ED47C58-2AEE-4BCA-BEC9-EF27A988F66A}" destId="{58592400-EF3C-43EB-AE49-A74F64B333F9}" srcOrd="0" destOrd="0" presId="urn:microsoft.com/office/officeart/2008/layout/AscendingPictureAccentProcess"/>
    <dgm:cxn modelId="{8A16D148-15EF-4CBE-91ED-DFAE74CFDF4B}" type="presOf" srcId="{118DC4BE-1D35-493D-A468-5B7B059F0AC5}" destId="{236CD908-A347-4C3B-987A-802085EFF7E3}" srcOrd="0" destOrd="0" presId="urn:microsoft.com/office/officeart/2008/layout/AscendingPictureAccentProcess"/>
    <dgm:cxn modelId="{306B3180-96AD-4D0B-BC98-DF8094D64EDB}" type="presOf" srcId="{5CE026FC-30DB-4D3E-BED7-B43B11F004F8}" destId="{906266B2-7371-4305-8A2E-A846DFAE1C65}" srcOrd="0" destOrd="0" presId="urn:microsoft.com/office/officeart/2008/layout/AscendingPictureAccentProcess"/>
    <dgm:cxn modelId="{8DE65685-6CF0-497A-9169-0CA1E1E0C616}" type="presOf" srcId="{C1CDE338-31FD-45F4-A665-834C99B7FCD3}" destId="{57ED04F3-DA01-418E-92C6-5B616A7EF48A}" srcOrd="0" destOrd="0" presId="urn:microsoft.com/office/officeart/2008/layout/AscendingPictureAccentProcess"/>
    <dgm:cxn modelId="{72665A98-4EDF-4D2B-91E2-75B6F2740E31}" type="presOf" srcId="{5E44815C-E52F-428B-877E-6734A2C28E31}" destId="{B7C8F7CA-DB15-4C9D-95CE-AE4B452CA187}" srcOrd="0" destOrd="0" presId="urn:microsoft.com/office/officeart/2008/layout/AscendingPictureAccentProcess"/>
    <dgm:cxn modelId="{050884A8-FCF0-47F0-98D6-89780FA83340}" srcId="{4B489FFF-228A-44DD-9073-C47D8B04535D}" destId="{E3AC9269-0776-45FB-B03D-2A8D31ADC049}" srcOrd="3" destOrd="0" parTransId="{68E6512B-854B-4F54-9320-FF153CC88A63}" sibTransId="{92B5D5DB-6871-4584-8F96-CD0B3593A27C}"/>
    <dgm:cxn modelId="{8F556DC8-889D-4484-BC5F-3F2D91987DFE}" type="presOf" srcId="{F77421E4-6EC6-493D-92CD-B3AD8CF72D22}" destId="{955A3B4C-06A0-478A-8E51-8E2ACEDF431A}" srcOrd="0" destOrd="0" presId="urn:microsoft.com/office/officeart/2008/layout/AscendingPictureAccentProcess"/>
    <dgm:cxn modelId="{44AAB9D3-E787-41B1-993F-608F77622C88}" type="presOf" srcId="{E3AC9269-0776-45FB-B03D-2A8D31ADC049}" destId="{2BB95CD4-6324-4F91-8064-E7DB04E86D17}" srcOrd="0" destOrd="0" presId="urn:microsoft.com/office/officeart/2008/layout/AscendingPictureAccentProcess"/>
    <dgm:cxn modelId="{8F6E0EC7-5462-4865-BFBC-E93463FCD2C3}" type="presParOf" srcId="{2FC37950-341A-4B1A-A82C-6987F83E1280}" destId="{70AFC994-F832-437B-B343-32C0E8B34AB2}" srcOrd="0" destOrd="0" presId="urn:microsoft.com/office/officeart/2008/layout/AscendingPictureAccentProcess"/>
    <dgm:cxn modelId="{D58700AC-E327-418C-97B7-11B474458716}" type="presParOf" srcId="{2FC37950-341A-4B1A-A82C-6987F83E1280}" destId="{B729B058-4756-4B25-B80B-82E418579D43}" srcOrd="1" destOrd="0" presId="urn:microsoft.com/office/officeart/2008/layout/AscendingPictureAccentProcess"/>
    <dgm:cxn modelId="{A9A87CCF-AC27-4FC7-A586-5922C048350D}" type="presParOf" srcId="{2FC37950-341A-4B1A-A82C-6987F83E1280}" destId="{7C8A5DD8-F1D6-4CE6-AC12-1F41A34029B3}" srcOrd="2" destOrd="0" presId="urn:microsoft.com/office/officeart/2008/layout/AscendingPictureAccentProcess"/>
    <dgm:cxn modelId="{E6E682C8-B530-4C75-B0FF-353E31F9DDD0}" type="presParOf" srcId="{2FC37950-341A-4B1A-A82C-6987F83E1280}" destId="{9FECECCD-58B4-4C31-B5D6-C7D73916F872}" srcOrd="3" destOrd="0" presId="urn:microsoft.com/office/officeart/2008/layout/AscendingPictureAccentProcess"/>
    <dgm:cxn modelId="{7080928C-85BC-47E5-A799-940CDA5A6362}" type="presParOf" srcId="{2FC37950-341A-4B1A-A82C-6987F83E1280}" destId="{5254EEFD-37C6-41A6-B92E-5590C0C56910}" srcOrd="4" destOrd="0" presId="urn:microsoft.com/office/officeart/2008/layout/AscendingPictureAccentProcess"/>
    <dgm:cxn modelId="{24896893-9AB1-46FA-AE0F-223FBB633FEB}" type="presParOf" srcId="{2FC37950-341A-4B1A-A82C-6987F83E1280}" destId="{49750D17-16BD-422B-BD6D-36DC4CB0C1D0}" srcOrd="5" destOrd="0" presId="urn:microsoft.com/office/officeart/2008/layout/AscendingPictureAccentProcess"/>
    <dgm:cxn modelId="{7DDAF8F4-BE3A-421E-998A-8AB8BA979C77}" type="presParOf" srcId="{2FC37950-341A-4B1A-A82C-6987F83E1280}" destId="{165BD829-2962-4EEA-805A-A2099E9B4A3A}" srcOrd="6" destOrd="0" presId="urn:microsoft.com/office/officeart/2008/layout/AscendingPictureAccentProcess"/>
    <dgm:cxn modelId="{58C86D07-E2B5-4F5D-9612-0963F872489C}" type="presParOf" srcId="{2FC37950-341A-4B1A-A82C-6987F83E1280}" destId="{3EABF251-9328-4949-BF85-04B8575CEA54}" srcOrd="7" destOrd="0" presId="urn:microsoft.com/office/officeart/2008/layout/AscendingPictureAccentProcess"/>
    <dgm:cxn modelId="{5932CB16-2C42-434A-98A9-58CEEBA366A9}" type="presParOf" srcId="{2FC37950-341A-4B1A-A82C-6987F83E1280}" destId="{7A102149-E513-4EE0-83CE-E2E14CC6E5AC}" srcOrd="8" destOrd="0" presId="urn:microsoft.com/office/officeart/2008/layout/AscendingPictureAccentProcess"/>
    <dgm:cxn modelId="{CC9CE0CD-D03A-4F5F-92D8-822FDF2F1A2D}" type="presParOf" srcId="{2FC37950-341A-4B1A-A82C-6987F83E1280}" destId="{3E5AC792-CCD3-4078-9A06-BABA79551D94}" srcOrd="9" destOrd="0" presId="urn:microsoft.com/office/officeart/2008/layout/AscendingPictureAccentProcess"/>
    <dgm:cxn modelId="{E04D47CD-D034-47BE-8256-F22CDBD1C972}" type="presParOf" srcId="{2FC37950-341A-4B1A-A82C-6987F83E1280}" destId="{1D0AA7A9-0D94-4B7A-B4FF-2DF1C918E30E}" srcOrd="10" destOrd="0" presId="urn:microsoft.com/office/officeart/2008/layout/AscendingPictureAccentProcess"/>
    <dgm:cxn modelId="{BB300959-3EE6-4BA2-9959-26FA8F38D8F5}" type="presParOf" srcId="{2FC37950-341A-4B1A-A82C-6987F83E1280}" destId="{2F8B5C36-2EF7-410B-AEDA-3599B92B5722}" srcOrd="11" destOrd="0" presId="urn:microsoft.com/office/officeart/2008/layout/AscendingPictureAccentProcess"/>
    <dgm:cxn modelId="{C9C92641-9101-4EDE-9D9A-E731F7779163}" type="presParOf" srcId="{2FC37950-341A-4B1A-A82C-6987F83E1280}" destId="{7D425834-3165-4E19-8C30-0CD3B9FA6DEB}" srcOrd="12" destOrd="0" presId="urn:microsoft.com/office/officeart/2008/layout/AscendingPictureAccentProcess"/>
    <dgm:cxn modelId="{86EA72F9-A3A8-4B77-A95D-1DF95431D3B3}" type="presParOf" srcId="{2FC37950-341A-4B1A-A82C-6987F83E1280}" destId="{906266B2-7371-4305-8A2E-A846DFAE1C65}" srcOrd="13" destOrd="0" presId="urn:microsoft.com/office/officeart/2008/layout/AscendingPictureAccentProcess"/>
    <dgm:cxn modelId="{5C97B5A4-B272-4B88-BB2F-32744B78DF3B}" type="presParOf" srcId="{2FC37950-341A-4B1A-A82C-6987F83E1280}" destId="{1E042972-7091-40CF-A330-7902E3ACF790}" srcOrd="14" destOrd="0" presId="urn:microsoft.com/office/officeart/2008/layout/AscendingPictureAccentProcess"/>
    <dgm:cxn modelId="{D1801154-1065-47C5-8D81-1489A994EAE7}" type="presParOf" srcId="{1E042972-7091-40CF-A330-7902E3ACF790}" destId="{955A3B4C-06A0-478A-8E51-8E2ACEDF431A}" srcOrd="0" destOrd="0" presId="urn:microsoft.com/office/officeart/2008/layout/AscendingPictureAccentProcess"/>
    <dgm:cxn modelId="{ABB758FF-05A4-4B72-B41B-9DFE339EF92C}" type="presParOf" srcId="{2FC37950-341A-4B1A-A82C-6987F83E1280}" destId="{236CD908-A347-4C3B-987A-802085EFF7E3}" srcOrd="15" destOrd="0" presId="urn:microsoft.com/office/officeart/2008/layout/AscendingPictureAccentProcess"/>
    <dgm:cxn modelId="{6BF469CB-7D69-4E6E-80C1-DBF623675212}" type="presParOf" srcId="{2FC37950-341A-4B1A-A82C-6987F83E1280}" destId="{6B2FC5D3-A520-455C-849D-7D15D1C51295}" srcOrd="16" destOrd="0" presId="urn:microsoft.com/office/officeart/2008/layout/AscendingPictureAccentProcess"/>
    <dgm:cxn modelId="{E9AE0B77-BADC-4046-A4AD-F39924C07346}" type="presParOf" srcId="{6B2FC5D3-A520-455C-849D-7D15D1C51295}" destId="{B7C8F7CA-DB15-4C9D-95CE-AE4B452CA187}" srcOrd="0" destOrd="0" presId="urn:microsoft.com/office/officeart/2008/layout/AscendingPictureAccentProcess"/>
    <dgm:cxn modelId="{F782E9A9-761F-426F-8A75-1512AE17B555}" type="presParOf" srcId="{2FC37950-341A-4B1A-A82C-6987F83E1280}" destId="{57ED04F3-DA01-418E-92C6-5B616A7EF48A}" srcOrd="17" destOrd="0" presId="urn:microsoft.com/office/officeart/2008/layout/AscendingPictureAccentProcess"/>
    <dgm:cxn modelId="{3017DF76-9E27-4744-925B-AC37DB0C39E6}" type="presParOf" srcId="{2FC37950-341A-4B1A-A82C-6987F83E1280}" destId="{DC5F7B03-D045-47BA-B143-BE9E2F704584}" srcOrd="18" destOrd="0" presId="urn:microsoft.com/office/officeart/2008/layout/AscendingPictureAccentProcess"/>
    <dgm:cxn modelId="{71A7D452-1A70-450B-AA3F-98FB42C6FD95}" type="presParOf" srcId="{DC5F7B03-D045-47BA-B143-BE9E2F704584}" destId="{58592400-EF3C-43EB-AE49-A74F64B333F9}" srcOrd="0" destOrd="0" presId="urn:microsoft.com/office/officeart/2008/layout/AscendingPictureAccentProcess"/>
    <dgm:cxn modelId="{C77ED010-428A-43A8-8AFF-364F1D83A88E}" type="presParOf" srcId="{2FC37950-341A-4B1A-A82C-6987F83E1280}" destId="{2BB95CD4-6324-4F91-8064-E7DB04E86D17}" srcOrd="19" destOrd="0" presId="urn:microsoft.com/office/officeart/2008/layout/AscendingPictureAccentProcess"/>
    <dgm:cxn modelId="{EB5E8B67-4B4C-460F-B06C-128454CE61BC}" type="presParOf" srcId="{2FC37950-341A-4B1A-A82C-6987F83E1280}" destId="{8B019540-F105-4995-B1AA-FF386477FF38}" srcOrd="20" destOrd="0" presId="urn:microsoft.com/office/officeart/2008/layout/AscendingPictureAccentProcess"/>
    <dgm:cxn modelId="{1683CB1E-8E02-41CA-AA0A-32513F25BF06}" type="presParOf" srcId="{8B019540-F105-4995-B1AA-FF386477FF38}" destId="{6C3AF863-1C4C-4DA8-898E-AC0A2B24F6B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0D980-BFA1-48C0-BED4-D0274AD828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C18F9-96B7-47AB-8EDA-2394E6F6415B}">
      <dgm:prSet phldrT="[Текст]"/>
      <dgm:spPr/>
      <dgm:t>
        <a:bodyPr/>
        <a:lstStyle/>
        <a:p>
          <a:r>
            <a:rPr lang="ru-RU" spc="-25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Л. С. Выготск</a:t>
          </a:r>
          <a:r>
            <a:rPr lang="ru-RU" spc="-25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ий</a:t>
          </a:r>
        </a:p>
        <a:p>
          <a:r>
            <a:rPr lang="ru-RU" spc="-25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А.Н. Леонтьев</a:t>
          </a:r>
        </a:p>
        <a:p>
          <a:endParaRPr lang="ru-RU" dirty="0"/>
        </a:p>
      </dgm:t>
    </dgm:pt>
    <dgm:pt modelId="{1783DA00-3F0D-4BCE-8E9A-A967C49003EC}" type="parTrans" cxnId="{2F3E2F21-85D6-4B8C-98B2-449BB269C464}">
      <dgm:prSet/>
      <dgm:spPr/>
      <dgm:t>
        <a:bodyPr/>
        <a:lstStyle/>
        <a:p>
          <a:endParaRPr lang="ru-RU"/>
        </a:p>
      </dgm:t>
    </dgm:pt>
    <dgm:pt modelId="{290020A9-EBCD-4692-9B59-529E7E3D5B9D}" type="sibTrans" cxnId="{2F3E2F21-85D6-4B8C-98B2-449BB269C464}">
      <dgm:prSet/>
      <dgm:spPr/>
      <dgm:t>
        <a:bodyPr/>
        <a:lstStyle/>
        <a:p>
          <a:endParaRPr lang="ru-RU"/>
        </a:p>
      </dgm:t>
    </dgm:pt>
    <dgm:pt modelId="{2AAB6BF8-8B27-44F5-9D9A-5C14EC8B3C6E}">
      <dgm:prSet phldrT="[Текст]" custT="1"/>
      <dgm:spPr/>
      <dgm:t>
        <a:bodyPr/>
        <a:lstStyle/>
        <a:p>
          <a:pPr>
            <a:buNone/>
          </a:pPr>
          <a:r>
            <a:rPr lang="ru-RU" sz="1900" b="1" spc="-25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1" spc="-25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утаенный» план сознания,</a:t>
          </a:r>
          <a:endParaRPr lang="ru-RU" sz="2400" dirty="0"/>
        </a:p>
      </dgm:t>
    </dgm:pt>
    <dgm:pt modelId="{880EF5D7-51C0-4071-8CDA-05C65DE5581B}" type="parTrans" cxnId="{24A964BD-595D-4CA3-99DE-F2EB96C22789}">
      <dgm:prSet/>
      <dgm:spPr/>
      <dgm:t>
        <a:bodyPr/>
        <a:lstStyle/>
        <a:p>
          <a:endParaRPr lang="ru-RU"/>
        </a:p>
      </dgm:t>
    </dgm:pt>
    <dgm:pt modelId="{5E031D6F-4A55-41CC-A17E-63F43B2470AF}" type="sibTrans" cxnId="{24A964BD-595D-4CA3-99DE-F2EB96C22789}">
      <dgm:prSet/>
      <dgm:spPr/>
      <dgm:t>
        <a:bodyPr/>
        <a:lstStyle/>
        <a:p>
          <a:endParaRPr lang="ru-RU"/>
        </a:p>
      </dgm:t>
    </dgm:pt>
    <dgm:pt modelId="{7B5DF557-6A09-4055-8547-403652175011}">
      <dgm:prSet phldrT="[Текст]" custT="1"/>
      <dgm:spPr/>
      <dgm:t>
        <a:bodyPr/>
        <a:lstStyle/>
        <a:p>
          <a:r>
            <a: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это то, ради чего человек живет,</a:t>
          </a:r>
          <a:endParaRPr lang="ru-RU" sz="2400" dirty="0"/>
        </a:p>
      </dgm:t>
    </dgm:pt>
    <dgm:pt modelId="{01A56B9D-7AC2-4A53-92F0-79C63F5BDC20}" type="parTrans" cxnId="{6BCF82B7-FF3A-40B2-9EA8-26D3B062A2A9}">
      <dgm:prSet/>
      <dgm:spPr/>
      <dgm:t>
        <a:bodyPr/>
        <a:lstStyle/>
        <a:p>
          <a:endParaRPr lang="ru-RU"/>
        </a:p>
      </dgm:t>
    </dgm:pt>
    <dgm:pt modelId="{12272F82-EF9E-446A-A21D-FDD240230624}" type="sibTrans" cxnId="{6BCF82B7-FF3A-40B2-9EA8-26D3B062A2A9}">
      <dgm:prSet/>
      <dgm:spPr/>
      <dgm:t>
        <a:bodyPr/>
        <a:lstStyle/>
        <a:p>
          <a:endParaRPr lang="ru-RU"/>
        </a:p>
      </dgm:t>
    </dgm:pt>
    <dgm:pt modelId="{68D50500-C64D-4CE1-BDE4-3A94607857F9}">
      <dgm:prSet phldrT="[Текст]"/>
      <dgm:spPr/>
      <dgm:t>
        <a:bodyPr/>
        <a:lstStyle/>
        <a:p>
          <a:r>
            <a:rPr lang="ru-RU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М. С. Каган </a:t>
          </a:r>
          <a:endParaRPr lang="ru-RU" dirty="0"/>
        </a:p>
      </dgm:t>
    </dgm:pt>
    <dgm:pt modelId="{197BD50F-B795-4C34-AA31-3896FFAF1D17}" type="parTrans" cxnId="{5C1CB9E0-C971-4F88-81C2-CC144A10F918}">
      <dgm:prSet/>
      <dgm:spPr/>
      <dgm:t>
        <a:bodyPr/>
        <a:lstStyle/>
        <a:p>
          <a:endParaRPr lang="ru-RU"/>
        </a:p>
      </dgm:t>
    </dgm:pt>
    <dgm:pt modelId="{F0A9B2DB-58B6-4D4E-AF51-CC0CD715BCF0}" type="sibTrans" cxnId="{5C1CB9E0-C971-4F88-81C2-CC144A10F918}">
      <dgm:prSet/>
      <dgm:spPr/>
      <dgm:t>
        <a:bodyPr/>
        <a:lstStyle/>
        <a:p>
          <a:endParaRPr lang="ru-RU"/>
        </a:p>
      </dgm:t>
    </dgm:pt>
    <dgm:pt modelId="{2F913D59-0271-410A-85EC-04C088B34DFA}">
      <dgm:prSet phldrT="[Текст]"/>
      <dgm:spPr/>
      <dgm:t>
        <a:bodyPr/>
        <a:lstStyle/>
        <a:p>
          <a:pPr>
            <a:buNone/>
          </a:pPr>
          <a:endParaRPr lang="ru-RU" sz="2000" b="1" dirty="0"/>
        </a:p>
      </dgm:t>
    </dgm:pt>
    <dgm:pt modelId="{2715F7AC-261B-49A1-B746-3550DCD45A98}" type="parTrans" cxnId="{08F4E190-C6DF-458C-AFE5-39CBC8B757B4}">
      <dgm:prSet/>
      <dgm:spPr/>
      <dgm:t>
        <a:bodyPr/>
        <a:lstStyle/>
        <a:p>
          <a:endParaRPr lang="ru-RU"/>
        </a:p>
      </dgm:t>
    </dgm:pt>
    <dgm:pt modelId="{91B4FA66-3439-4F6F-9693-DA556D7DC4AA}" type="sibTrans" cxnId="{08F4E190-C6DF-458C-AFE5-39CBC8B757B4}">
      <dgm:prSet/>
      <dgm:spPr/>
      <dgm:t>
        <a:bodyPr/>
        <a:lstStyle/>
        <a:p>
          <a:endParaRPr lang="ru-RU"/>
        </a:p>
      </dgm:t>
    </dgm:pt>
    <dgm:pt modelId="{B170E46E-B645-43A2-9451-0FFD317A4EE1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способ обнару­жения субъектом значения объекта для своего субъектного бытия</a:t>
          </a:r>
          <a:endParaRPr lang="ru-RU" sz="2000" dirty="0"/>
        </a:p>
      </dgm:t>
    </dgm:pt>
    <dgm:pt modelId="{B2114BD0-AAB4-481C-AB7C-19ED1186D5F9}" type="parTrans" cxnId="{1D3D56D2-1C4E-4AEA-9A0B-CA509AF1A9EE}">
      <dgm:prSet/>
      <dgm:spPr/>
      <dgm:t>
        <a:bodyPr/>
        <a:lstStyle/>
        <a:p>
          <a:endParaRPr lang="ru-RU"/>
        </a:p>
      </dgm:t>
    </dgm:pt>
    <dgm:pt modelId="{D6DDC136-D35D-43E9-80D7-C8ACAE72D714}" type="sibTrans" cxnId="{1D3D56D2-1C4E-4AEA-9A0B-CA509AF1A9EE}">
      <dgm:prSet/>
      <dgm:spPr/>
      <dgm:t>
        <a:bodyPr/>
        <a:lstStyle/>
        <a:p>
          <a:endParaRPr lang="ru-RU"/>
        </a:p>
      </dgm:t>
    </dgm:pt>
    <dgm:pt modelId="{117CB70D-E5E7-4D79-B433-A268F8F79E7B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виде “вто­рой культуры</a:t>
          </a:r>
          <a:r>
            <a:rPr lang="ru-RU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”, в виде различных форм </a:t>
          </a:r>
          <a:r>
            <a:rPr lang="ru-RU" sz="2000" b="1" dirty="0" err="1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внеприродного</a:t>
          </a:r>
          <a:r>
            <a:rPr lang="ru-RU" sz="20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имматериального, иллюзорного, творимого фантазией небытия</a:t>
          </a:r>
          <a:r>
            <a:rPr lang="ru-RU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2000" dirty="0"/>
        </a:p>
      </dgm:t>
    </dgm:pt>
    <dgm:pt modelId="{DB77E41C-9FCF-4ECB-8F9A-B7C244ECA35F}" type="parTrans" cxnId="{75E886FD-4483-4001-9B1A-140C36649AC9}">
      <dgm:prSet/>
      <dgm:spPr/>
      <dgm:t>
        <a:bodyPr/>
        <a:lstStyle/>
        <a:p>
          <a:endParaRPr lang="ru-RU"/>
        </a:p>
      </dgm:t>
    </dgm:pt>
    <dgm:pt modelId="{5B2C3558-483B-4278-9604-90A2877BF723}" type="sibTrans" cxnId="{75E886FD-4483-4001-9B1A-140C36649AC9}">
      <dgm:prSet/>
      <dgm:spPr/>
      <dgm:t>
        <a:bodyPr/>
        <a:lstStyle/>
        <a:p>
          <a:endParaRPr lang="ru-RU"/>
        </a:p>
      </dgm:t>
    </dgm:pt>
    <dgm:pt modelId="{1D10C87E-6DAD-446F-B5B6-AA2DB5C7072A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объективное отношение</a:t>
          </a:r>
          <a:r>
            <a: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побуждающее человека действовать и отражается в виде отношения мотива и цели,</a:t>
          </a:r>
          <a:endParaRPr lang="ru-RU" sz="2400" dirty="0"/>
        </a:p>
      </dgm:t>
    </dgm:pt>
    <dgm:pt modelId="{25B78320-D58C-437B-A988-442212E4685E}" type="parTrans" cxnId="{36EFE04E-C741-48C3-9996-C88478DB4E55}">
      <dgm:prSet/>
      <dgm:spPr/>
      <dgm:t>
        <a:bodyPr/>
        <a:lstStyle/>
        <a:p>
          <a:endParaRPr lang="ru-RU"/>
        </a:p>
      </dgm:t>
    </dgm:pt>
    <dgm:pt modelId="{C79210F6-AE23-474F-B824-4182AD48A7E2}" type="sibTrans" cxnId="{36EFE04E-C741-48C3-9996-C88478DB4E55}">
      <dgm:prSet/>
      <dgm:spPr/>
      <dgm:t>
        <a:bodyPr/>
        <a:lstStyle/>
        <a:p>
          <a:endParaRPr lang="ru-RU"/>
        </a:p>
      </dgm:t>
    </dgm:pt>
    <dgm:pt modelId="{941F0878-74EA-4FCF-81C2-00039EFDEC64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регуляторы отношений, деятельности, жизни </a:t>
          </a:r>
          <a:endParaRPr lang="ru-RU" sz="2400" dirty="0"/>
        </a:p>
      </dgm:t>
    </dgm:pt>
    <dgm:pt modelId="{D63F4B37-B65F-4FB3-93DB-FC5DC3DCAF01}" type="parTrans" cxnId="{6FA88B7F-1512-43B2-B490-90D71BD6194E}">
      <dgm:prSet/>
      <dgm:spPr/>
      <dgm:t>
        <a:bodyPr/>
        <a:lstStyle/>
        <a:p>
          <a:endParaRPr lang="ru-RU"/>
        </a:p>
      </dgm:t>
    </dgm:pt>
    <dgm:pt modelId="{046BB890-6656-43DD-9040-8C567F6A59F8}" type="sibTrans" cxnId="{6FA88B7F-1512-43B2-B490-90D71BD6194E}">
      <dgm:prSet/>
      <dgm:spPr/>
      <dgm:t>
        <a:bodyPr/>
        <a:lstStyle/>
        <a:p>
          <a:endParaRPr lang="ru-RU"/>
        </a:p>
      </dgm:t>
    </dgm:pt>
    <dgm:pt modelId="{2164E259-8C37-4ACE-B56C-7E36C1BDF63A}" type="pres">
      <dgm:prSet presAssocID="{DA70D980-BFA1-48C0-BED4-D0274AD8287E}" presName="Name0" presStyleCnt="0">
        <dgm:presLayoutVars>
          <dgm:dir/>
          <dgm:animLvl val="lvl"/>
          <dgm:resizeHandles/>
        </dgm:presLayoutVars>
      </dgm:prSet>
      <dgm:spPr/>
    </dgm:pt>
    <dgm:pt modelId="{47B213BE-B273-403B-95C2-B9C42C3E966F}" type="pres">
      <dgm:prSet presAssocID="{5AAC18F9-96B7-47AB-8EDA-2394E6F6415B}" presName="linNode" presStyleCnt="0"/>
      <dgm:spPr/>
    </dgm:pt>
    <dgm:pt modelId="{FF29FA77-F43C-413E-977E-9AA00CE87845}" type="pres">
      <dgm:prSet presAssocID="{5AAC18F9-96B7-47AB-8EDA-2394E6F6415B}" presName="parentShp" presStyleLbl="node1" presStyleIdx="0" presStyleCnt="2" custScaleX="76085" custLinFactNeighborX="-7972" custLinFactNeighborY="-4309">
        <dgm:presLayoutVars>
          <dgm:bulletEnabled val="1"/>
        </dgm:presLayoutVars>
      </dgm:prSet>
      <dgm:spPr/>
    </dgm:pt>
    <dgm:pt modelId="{9905995D-1BE8-4D28-8BC1-9F23294F93EC}" type="pres">
      <dgm:prSet presAssocID="{5AAC18F9-96B7-47AB-8EDA-2394E6F6415B}" presName="childShp" presStyleLbl="bgAccFollowNode1" presStyleIdx="0" presStyleCnt="2" custScaleX="115834" custScaleY="170726">
        <dgm:presLayoutVars>
          <dgm:bulletEnabled val="1"/>
        </dgm:presLayoutVars>
      </dgm:prSet>
      <dgm:spPr/>
    </dgm:pt>
    <dgm:pt modelId="{F5F2F41E-F79A-4153-9994-10E3E6AFC240}" type="pres">
      <dgm:prSet presAssocID="{290020A9-EBCD-4692-9B59-529E7E3D5B9D}" presName="spacing" presStyleCnt="0"/>
      <dgm:spPr/>
    </dgm:pt>
    <dgm:pt modelId="{57518558-2828-44DA-A6C1-45FE8F6E72BD}" type="pres">
      <dgm:prSet presAssocID="{68D50500-C64D-4CE1-BDE4-3A94607857F9}" presName="linNode" presStyleCnt="0"/>
      <dgm:spPr/>
    </dgm:pt>
    <dgm:pt modelId="{07B8FF3D-E216-4125-AD40-5E93B13D5997}" type="pres">
      <dgm:prSet presAssocID="{68D50500-C64D-4CE1-BDE4-3A94607857F9}" presName="parentShp" presStyleLbl="node1" presStyleIdx="1" presStyleCnt="2" custScaleX="76249" custLinFactNeighborX="-11111" custLinFactNeighborY="-4955">
        <dgm:presLayoutVars>
          <dgm:bulletEnabled val="1"/>
        </dgm:presLayoutVars>
      </dgm:prSet>
      <dgm:spPr/>
    </dgm:pt>
    <dgm:pt modelId="{BE70C671-FEF3-4397-A2C6-AC48D453CD3E}" type="pres">
      <dgm:prSet presAssocID="{68D50500-C64D-4CE1-BDE4-3A94607857F9}" presName="childShp" presStyleLbl="bgAccFollowNode1" presStyleIdx="1" presStyleCnt="2" custScaleX="112295" custScaleY="143343">
        <dgm:presLayoutVars>
          <dgm:bulletEnabled val="1"/>
        </dgm:presLayoutVars>
      </dgm:prSet>
      <dgm:spPr/>
    </dgm:pt>
  </dgm:ptLst>
  <dgm:cxnLst>
    <dgm:cxn modelId="{CCD06A19-54A9-4A3F-BAA4-911ECFC543E6}" type="presOf" srcId="{2AAB6BF8-8B27-44F5-9D9A-5C14EC8B3C6E}" destId="{9905995D-1BE8-4D28-8BC1-9F23294F93EC}" srcOrd="0" destOrd="0" presId="urn:microsoft.com/office/officeart/2005/8/layout/vList6"/>
    <dgm:cxn modelId="{67163020-4441-4298-A474-8D570A5D3774}" type="presOf" srcId="{B170E46E-B645-43A2-9451-0FFD317A4EE1}" destId="{BE70C671-FEF3-4397-A2C6-AC48D453CD3E}" srcOrd="0" destOrd="1" presId="urn:microsoft.com/office/officeart/2005/8/layout/vList6"/>
    <dgm:cxn modelId="{2F3E2F21-85D6-4B8C-98B2-449BB269C464}" srcId="{DA70D980-BFA1-48C0-BED4-D0274AD8287E}" destId="{5AAC18F9-96B7-47AB-8EDA-2394E6F6415B}" srcOrd="0" destOrd="0" parTransId="{1783DA00-3F0D-4BCE-8E9A-A967C49003EC}" sibTransId="{290020A9-EBCD-4692-9B59-529E7E3D5B9D}"/>
    <dgm:cxn modelId="{D8EFE325-9D5E-4105-BAA9-8C4BAA988996}" type="presOf" srcId="{5AAC18F9-96B7-47AB-8EDA-2394E6F6415B}" destId="{FF29FA77-F43C-413E-977E-9AA00CE87845}" srcOrd="0" destOrd="0" presId="urn:microsoft.com/office/officeart/2005/8/layout/vList6"/>
    <dgm:cxn modelId="{F5F80E47-0BBD-4F0C-BDA0-D2C9029B0AAC}" type="presOf" srcId="{941F0878-74EA-4FCF-81C2-00039EFDEC64}" destId="{9905995D-1BE8-4D28-8BC1-9F23294F93EC}" srcOrd="0" destOrd="3" presId="urn:microsoft.com/office/officeart/2005/8/layout/vList6"/>
    <dgm:cxn modelId="{3EC7AD6A-DD26-41EC-B0DD-7B020414992D}" type="presOf" srcId="{DA70D980-BFA1-48C0-BED4-D0274AD8287E}" destId="{2164E259-8C37-4ACE-B56C-7E36C1BDF63A}" srcOrd="0" destOrd="0" presId="urn:microsoft.com/office/officeart/2005/8/layout/vList6"/>
    <dgm:cxn modelId="{36EFE04E-C741-48C3-9996-C88478DB4E55}" srcId="{5AAC18F9-96B7-47AB-8EDA-2394E6F6415B}" destId="{1D10C87E-6DAD-446F-B5B6-AA2DB5C7072A}" srcOrd="2" destOrd="0" parTransId="{25B78320-D58C-437B-A988-442212E4685E}" sibTransId="{C79210F6-AE23-474F-B824-4182AD48A7E2}"/>
    <dgm:cxn modelId="{0B956075-8AC5-4255-AC09-24FEEEFF2622}" type="presOf" srcId="{117CB70D-E5E7-4D79-B433-A268F8F79E7B}" destId="{BE70C671-FEF3-4397-A2C6-AC48D453CD3E}" srcOrd="0" destOrd="2" presId="urn:microsoft.com/office/officeart/2005/8/layout/vList6"/>
    <dgm:cxn modelId="{6FA88B7F-1512-43B2-B490-90D71BD6194E}" srcId="{5AAC18F9-96B7-47AB-8EDA-2394E6F6415B}" destId="{941F0878-74EA-4FCF-81C2-00039EFDEC64}" srcOrd="3" destOrd="0" parTransId="{D63F4B37-B65F-4FB3-93DB-FC5DC3DCAF01}" sibTransId="{046BB890-6656-43DD-9040-8C567F6A59F8}"/>
    <dgm:cxn modelId="{08F4E190-C6DF-458C-AFE5-39CBC8B757B4}" srcId="{68D50500-C64D-4CE1-BDE4-3A94607857F9}" destId="{2F913D59-0271-410A-85EC-04C088B34DFA}" srcOrd="0" destOrd="0" parTransId="{2715F7AC-261B-49A1-B746-3550DCD45A98}" sibTransId="{91B4FA66-3439-4F6F-9693-DA556D7DC4AA}"/>
    <dgm:cxn modelId="{31ED1DA1-D7F1-43AF-A5DD-C76DF3815E5F}" type="presOf" srcId="{2F913D59-0271-410A-85EC-04C088B34DFA}" destId="{BE70C671-FEF3-4397-A2C6-AC48D453CD3E}" srcOrd="0" destOrd="0" presId="urn:microsoft.com/office/officeart/2005/8/layout/vList6"/>
    <dgm:cxn modelId="{D0DC5BB4-3242-4818-A689-E428D6872182}" type="presOf" srcId="{7B5DF557-6A09-4055-8547-403652175011}" destId="{9905995D-1BE8-4D28-8BC1-9F23294F93EC}" srcOrd="0" destOrd="1" presId="urn:microsoft.com/office/officeart/2005/8/layout/vList6"/>
    <dgm:cxn modelId="{6BCF82B7-FF3A-40B2-9EA8-26D3B062A2A9}" srcId="{5AAC18F9-96B7-47AB-8EDA-2394E6F6415B}" destId="{7B5DF557-6A09-4055-8547-403652175011}" srcOrd="1" destOrd="0" parTransId="{01A56B9D-7AC2-4A53-92F0-79C63F5BDC20}" sibTransId="{12272F82-EF9E-446A-A21D-FDD240230624}"/>
    <dgm:cxn modelId="{24A964BD-595D-4CA3-99DE-F2EB96C22789}" srcId="{5AAC18F9-96B7-47AB-8EDA-2394E6F6415B}" destId="{2AAB6BF8-8B27-44F5-9D9A-5C14EC8B3C6E}" srcOrd="0" destOrd="0" parTransId="{880EF5D7-51C0-4071-8CDA-05C65DE5581B}" sibTransId="{5E031D6F-4A55-41CC-A17E-63F43B2470AF}"/>
    <dgm:cxn modelId="{1D3D56D2-1C4E-4AEA-9A0B-CA509AF1A9EE}" srcId="{68D50500-C64D-4CE1-BDE4-3A94607857F9}" destId="{B170E46E-B645-43A2-9451-0FFD317A4EE1}" srcOrd="1" destOrd="0" parTransId="{B2114BD0-AAB4-481C-AB7C-19ED1186D5F9}" sibTransId="{D6DDC136-D35D-43E9-80D7-C8ACAE72D714}"/>
    <dgm:cxn modelId="{5C1CB9E0-C971-4F88-81C2-CC144A10F918}" srcId="{DA70D980-BFA1-48C0-BED4-D0274AD8287E}" destId="{68D50500-C64D-4CE1-BDE4-3A94607857F9}" srcOrd="1" destOrd="0" parTransId="{197BD50F-B795-4C34-AA31-3896FFAF1D17}" sibTransId="{F0A9B2DB-58B6-4D4E-AF51-CC0CD715BCF0}"/>
    <dgm:cxn modelId="{1E211AE6-D42D-4D59-AF68-206C17088068}" type="presOf" srcId="{68D50500-C64D-4CE1-BDE4-3A94607857F9}" destId="{07B8FF3D-E216-4125-AD40-5E93B13D5997}" srcOrd="0" destOrd="0" presId="urn:microsoft.com/office/officeart/2005/8/layout/vList6"/>
    <dgm:cxn modelId="{6DD932F5-5F77-43FA-980A-7A56322F2CB3}" type="presOf" srcId="{1D10C87E-6DAD-446F-B5B6-AA2DB5C7072A}" destId="{9905995D-1BE8-4D28-8BC1-9F23294F93EC}" srcOrd="0" destOrd="2" presId="urn:microsoft.com/office/officeart/2005/8/layout/vList6"/>
    <dgm:cxn modelId="{75E886FD-4483-4001-9B1A-140C36649AC9}" srcId="{68D50500-C64D-4CE1-BDE4-3A94607857F9}" destId="{117CB70D-E5E7-4D79-B433-A268F8F79E7B}" srcOrd="2" destOrd="0" parTransId="{DB77E41C-9FCF-4ECB-8F9A-B7C244ECA35F}" sibTransId="{5B2C3558-483B-4278-9604-90A2877BF723}"/>
    <dgm:cxn modelId="{3703E368-5739-4C31-ADEF-514417D5CAE1}" type="presParOf" srcId="{2164E259-8C37-4ACE-B56C-7E36C1BDF63A}" destId="{47B213BE-B273-403B-95C2-B9C42C3E966F}" srcOrd="0" destOrd="0" presId="urn:microsoft.com/office/officeart/2005/8/layout/vList6"/>
    <dgm:cxn modelId="{C0AF195F-12A9-4A81-B7AF-7B61E44B85AA}" type="presParOf" srcId="{47B213BE-B273-403B-95C2-B9C42C3E966F}" destId="{FF29FA77-F43C-413E-977E-9AA00CE87845}" srcOrd="0" destOrd="0" presId="urn:microsoft.com/office/officeart/2005/8/layout/vList6"/>
    <dgm:cxn modelId="{A449F40E-C13B-49B7-A883-FDDCB133990A}" type="presParOf" srcId="{47B213BE-B273-403B-95C2-B9C42C3E966F}" destId="{9905995D-1BE8-4D28-8BC1-9F23294F93EC}" srcOrd="1" destOrd="0" presId="urn:microsoft.com/office/officeart/2005/8/layout/vList6"/>
    <dgm:cxn modelId="{3AD9BE63-6AE5-4B41-BBE1-AC458562EB84}" type="presParOf" srcId="{2164E259-8C37-4ACE-B56C-7E36C1BDF63A}" destId="{F5F2F41E-F79A-4153-9994-10E3E6AFC240}" srcOrd="1" destOrd="0" presId="urn:microsoft.com/office/officeart/2005/8/layout/vList6"/>
    <dgm:cxn modelId="{BAAAEC67-B59C-48F1-BB45-35488E7A1359}" type="presParOf" srcId="{2164E259-8C37-4ACE-B56C-7E36C1BDF63A}" destId="{57518558-2828-44DA-A6C1-45FE8F6E72BD}" srcOrd="2" destOrd="0" presId="urn:microsoft.com/office/officeart/2005/8/layout/vList6"/>
    <dgm:cxn modelId="{A49F676C-26BE-47BF-91F6-0202DA1DC8BA}" type="presParOf" srcId="{57518558-2828-44DA-A6C1-45FE8F6E72BD}" destId="{07B8FF3D-E216-4125-AD40-5E93B13D5997}" srcOrd="0" destOrd="0" presId="urn:microsoft.com/office/officeart/2005/8/layout/vList6"/>
    <dgm:cxn modelId="{1D035D0F-E4AF-4CCE-9996-711E2417E3FC}" type="presParOf" srcId="{57518558-2828-44DA-A6C1-45FE8F6E72BD}" destId="{BE70C671-FEF3-4397-A2C6-AC48D453CD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E924B-68CE-47F7-A831-1019D950F3F6}">
      <dsp:nvSpPr>
        <dsp:cNvPr id="0" name=""/>
        <dsp:cNvSpPr/>
      </dsp:nvSpPr>
      <dsp:spPr>
        <a:xfrm>
          <a:off x="914399" y="0"/>
          <a:ext cx="10363200" cy="56102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A1254-BA94-4A5A-9171-C973F2BB74F7}">
      <dsp:nvSpPr>
        <dsp:cNvPr id="0" name=""/>
        <dsp:cNvSpPr/>
      </dsp:nvSpPr>
      <dsp:spPr>
        <a:xfrm>
          <a:off x="13096" y="1683067"/>
          <a:ext cx="3924300" cy="224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/>
            <a:t>Значение объекта для личности </a:t>
          </a:r>
          <a:r>
            <a:rPr lang="en-US" sz="3400" b="1" kern="1200" dirty="0"/>
            <a:t>(</a:t>
          </a:r>
          <a:r>
            <a:rPr lang="ru-RU" sz="3400" b="1" kern="1200" dirty="0"/>
            <a:t>М.С. Каган)</a:t>
          </a:r>
        </a:p>
      </dsp:txBody>
      <dsp:txXfrm>
        <a:off x="122643" y="1792614"/>
        <a:ext cx="3705206" cy="2024996"/>
      </dsp:txXfrm>
    </dsp:sp>
    <dsp:sp modelId="{164B231A-E8B1-480F-B83A-D95864C43DD6}">
      <dsp:nvSpPr>
        <dsp:cNvPr id="0" name=""/>
        <dsp:cNvSpPr/>
      </dsp:nvSpPr>
      <dsp:spPr>
        <a:xfrm>
          <a:off x="4133850" y="1683067"/>
          <a:ext cx="3924300" cy="224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/>
            <a:t>Базис воспитания (Е.В. Бондаревская)</a:t>
          </a:r>
        </a:p>
      </dsp:txBody>
      <dsp:txXfrm>
        <a:off x="4243397" y="1792614"/>
        <a:ext cx="3705206" cy="2024996"/>
      </dsp:txXfrm>
    </dsp:sp>
    <dsp:sp modelId="{7A26AA4D-52A7-49D5-9205-FF3E5D7B0B08}">
      <dsp:nvSpPr>
        <dsp:cNvPr id="0" name=""/>
        <dsp:cNvSpPr/>
      </dsp:nvSpPr>
      <dsp:spPr>
        <a:xfrm>
          <a:off x="8254603" y="1683067"/>
          <a:ext cx="3924300" cy="2244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/>
            <a:t>Побудитель трансформаций</a:t>
          </a:r>
        </a:p>
      </dsp:txBody>
      <dsp:txXfrm>
        <a:off x="8364150" y="1792614"/>
        <a:ext cx="3705206" cy="2024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F90A-3A74-4125-8455-C616C1327588}">
      <dsp:nvSpPr>
        <dsp:cNvPr id="0" name=""/>
        <dsp:cNvSpPr/>
      </dsp:nvSpPr>
      <dsp:spPr>
        <a:xfrm>
          <a:off x="3033712" y="-6666"/>
          <a:ext cx="6038849" cy="60388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Личный пример - ОБРАЗ</a:t>
          </a:r>
        </a:p>
      </dsp:txBody>
      <dsp:txXfrm>
        <a:off x="5208906" y="295275"/>
        <a:ext cx="1688462" cy="905827"/>
      </dsp:txXfrm>
    </dsp:sp>
    <dsp:sp modelId="{666266C7-CCE6-4437-8DDA-99285129636C}">
      <dsp:nvSpPr>
        <dsp:cNvPr id="0" name=""/>
        <dsp:cNvSpPr/>
      </dsp:nvSpPr>
      <dsp:spPr>
        <a:xfrm>
          <a:off x="3685232" y="1207769"/>
          <a:ext cx="4831079" cy="4831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Традиции, правила, знания</a:t>
          </a:r>
        </a:p>
      </dsp:txBody>
      <dsp:txXfrm>
        <a:off x="5256540" y="1497634"/>
        <a:ext cx="1688462" cy="869594"/>
      </dsp:txXfrm>
    </dsp:sp>
    <dsp:sp modelId="{E090F49A-703A-43C7-B2AA-A5746CABE537}">
      <dsp:nvSpPr>
        <dsp:cNvPr id="0" name=""/>
        <dsp:cNvSpPr/>
      </dsp:nvSpPr>
      <dsp:spPr>
        <a:xfrm>
          <a:off x="4241482" y="2408872"/>
          <a:ext cx="3623309" cy="3623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Культура,  история, цивилизация</a:t>
          </a:r>
        </a:p>
      </dsp:txBody>
      <dsp:txXfrm>
        <a:off x="5208906" y="2680620"/>
        <a:ext cx="1688462" cy="815244"/>
      </dsp:txXfrm>
    </dsp:sp>
    <dsp:sp modelId="{9AB5A851-C197-4AF3-9F58-A06DB024CCCC}">
      <dsp:nvSpPr>
        <dsp:cNvPr id="0" name=""/>
        <dsp:cNvSpPr/>
      </dsp:nvSpPr>
      <dsp:spPr>
        <a:xfrm>
          <a:off x="4667245" y="3603308"/>
          <a:ext cx="2771783" cy="2442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Ценность</a:t>
          </a:r>
        </a:p>
      </dsp:txBody>
      <dsp:txXfrm>
        <a:off x="5073164" y="4213860"/>
        <a:ext cx="1959946" cy="122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FC994-F832-437B-B343-32C0E8B34AB2}">
      <dsp:nvSpPr>
        <dsp:cNvPr id="0" name=""/>
        <dsp:cNvSpPr/>
      </dsp:nvSpPr>
      <dsp:spPr>
        <a:xfrm>
          <a:off x="4655731" y="3769142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9B058-4756-4B25-B80B-82E418579D43}">
      <dsp:nvSpPr>
        <dsp:cNvPr id="0" name=""/>
        <dsp:cNvSpPr/>
      </dsp:nvSpPr>
      <dsp:spPr>
        <a:xfrm>
          <a:off x="4498087" y="3841024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A5DD8-F1D6-4CE6-AC12-1F41A34029B3}">
      <dsp:nvSpPr>
        <dsp:cNvPr id="0" name=""/>
        <dsp:cNvSpPr/>
      </dsp:nvSpPr>
      <dsp:spPr>
        <a:xfrm>
          <a:off x="4335782" y="3900202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CECCD-58B4-4C31-B5D6-C7D73916F872}">
      <dsp:nvSpPr>
        <dsp:cNvPr id="0" name=""/>
        <dsp:cNvSpPr/>
      </dsp:nvSpPr>
      <dsp:spPr>
        <a:xfrm>
          <a:off x="4168816" y="3946341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4EEFD-37C6-41A6-B92E-5590C0C56910}">
      <dsp:nvSpPr>
        <dsp:cNvPr id="0" name=""/>
        <dsp:cNvSpPr/>
      </dsp:nvSpPr>
      <dsp:spPr>
        <a:xfrm>
          <a:off x="5268848" y="3025796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50D17-16BD-422B-BD6D-36DC4CB0C1D0}">
      <dsp:nvSpPr>
        <dsp:cNvPr id="0" name=""/>
        <dsp:cNvSpPr/>
      </dsp:nvSpPr>
      <dsp:spPr>
        <a:xfrm>
          <a:off x="5813056" y="2287690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BD829-2962-4EEA-805A-A2099E9B4A3A}">
      <dsp:nvSpPr>
        <dsp:cNvPr id="0" name=""/>
        <dsp:cNvSpPr/>
      </dsp:nvSpPr>
      <dsp:spPr>
        <a:xfrm>
          <a:off x="5404210" y="2864788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BF251-9328-4949-BF85-04B8575CEA54}">
      <dsp:nvSpPr>
        <dsp:cNvPr id="0" name=""/>
        <dsp:cNvSpPr/>
      </dsp:nvSpPr>
      <dsp:spPr>
        <a:xfrm>
          <a:off x="5800343" y="1116839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02149-E513-4EE0-83CE-E2E14CC6E5AC}">
      <dsp:nvSpPr>
        <dsp:cNvPr id="0" name=""/>
        <dsp:cNvSpPr/>
      </dsp:nvSpPr>
      <dsp:spPr>
        <a:xfrm>
          <a:off x="5920251" y="873840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AC792-CCD3-4078-9A06-BABA79551D94}">
      <dsp:nvSpPr>
        <dsp:cNvPr id="0" name=""/>
        <dsp:cNvSpPr/>
      </dsp:nvSpPr>
      <dsp:spPr>
        <a:xfrm>
          <a:off x="5992534" y="945389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AA7A9-0D94-4B7A-B4FF-2DF1C918E30E}">
      <dsp:nvSpPr>
        <dsp:cNvPr id="0" name=""/>
        <dsp:cNvSpPr/>
      </dsp:nvSpPr>
      <dsp:spPr>
        <a:xfrm>
          <a:off x="5779490" y="1931337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B5C36-2EF7-410B-AEDA-3599B92B5722}">
      <dsp:nvSpPr>
        <dsp:cNvPr id="0" name=""/>
        <dsp:cNvSpPr/>
      </dsp:nvSpPr>
      <dsp:spPr>
        <a:xfrm>
          <a:off x="5901201" y="1196412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25834-3165-4E19-8C30-0CD3B9FA6DEB}">
      <dsp:nvSpPr>
        <dsp:cNvPr id="0" name=""/>
        <dsp:cNvSpPr/>
      </dsp:nvSpPr>
      <dsp:spPr>
        <a:xfrm>
          <a:off x="5882151" y="1633282"/>
          <a:ext cx="70770" cy="7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266B2-7371-4305-8A2E-A846DFAE1C65}">
      <dsp:nvSpPr>
        <dsp:cNvPr id="0" name=""/>
        <dsp:cNvSpPr/>
      </dsp:nvSpPr>
      <dsp:spPr>
        <a:xfrm>
          <a:off x="3720229" y="4791074"/>
          <a:ext cx="2835838" cy="870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67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Ценности: </a:t>
          </a:r>
        </a:p>
      </dsp:txBody>
      <dsp:txXfrm>
        <a:off x="3762703" y="4833548"/>
        <a:ext cx="2750890" cy="785127"/>
      </dsp:txXfrm>
    </dsp:sp>
    <dsp:sp modelId="{955A3B4C-06A0-478A-8E51-8E2ACEDF431A}">
      <dsp:nvSpPr>
        <dsp:cNvPr id="0" name=""/>
        <dsp:cNvSpPr/>
      </dsp:nvSpPr>
      <dsp:spPr>
        <a:xfrm>
          <a:off x="1833696" y="3947139"/>
          <a:ext cx="1857903" cy="19210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CD908-A347-4C3B-987A-802085EFF7E3}">
      <dsp:nvSpPr>
        <dsp:cNvPr id="0" name=""/>
        <dsp:cNvSpPr/>
      </dsp:nvSpPr>
      <dsp:spPr>
        <a:xfrm>
          <a:off x="4766615" y="3699804"/>
          <a:ext cx="4772801" cy="675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6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Передаются, переживаются, понимаются, принимаются</a:t>
          </a:r>
        </a:p>
      </dsp:txBody>
      <dsp:txXfrm>
        <a:off x="4799598" y="3732787"/>
        <a:ext cx="4706835" cy="609699"/>
      </dsp:txXfrm>
    </dsp:sp>
    <dsp:sp modelId="{B7C8F7CA-DB15-4C9D-95CE-AE4B452CA187}">
      <dsp:nvSpPr>
        <dsp:cNvPr id="0" name=""/>
        <dsp:cNvSpPr/>
      </dsp:nvSpPr>
      <dsp:spPr>
        <a:xfrm>
          <a:off x="3353296" y="2618554"/>
          <a:ext cx="1561605" cy="18012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D04F3-DA01-418E-92C6-5B616A7EF48A}">
      <dsp:nvSpPr>
        <dsp:cNvPr id="0" name=""/>
        <dsp:cNvSpPr/>
      </dsp:nvSpPr>
      <dsp:spPr>
        <a:xfrm>
          <a:off x="6554640" y="2341831"/>
          <a:ext cx="3899369" cy="1058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6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Трансформируются  в смыслы </a:t>
          </a:r>
        </a:p>
      </dsp:txBody>
      <dsp:txXfrm>
        <a:off x="6606316" y="2393507"/>
        <a:ext cx="3796017" cy="955241"/>
      </dsp:txXfrm>
    </dsp:sp>
    <dsp:sp modelId="{58592400-EF3C-43EB-AE49-A74F64B333F9}">
      <dsp:nvSpPr>
        <dsp:cNvPr id="0" name=""/>
        <dsp:cNvSpPr/>
      </dsp:nvSpPr>
      <dsp:spPr>
        <a:xfrm>
          <a:off x="4619180" y="1742263"/>
          <a:ext cx="1946412" cy="17889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95CD4-6324-4F91-8064-E7DB04E86D17}">
      <dsp:nvSpPr>
        <dsp:cNvPr id="0" name=""/>
        <dsp:cNvSpPr/>
      </dsp:nvSpPr>
      <dsp:spPr>
        <a:xfrm>
          <a:off x="7035031" y="742130"/>
          <a:ext cx="4204168" cy="960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67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Становятся личностными ценностями и смыслами</a:t>
          </a:r>
        </a:p>
      </dsp:txBody>
      <dsp:txXfrm>
        <a:off x="7081939" y="789038"/>
        <a:ext cx="4110352" cy="867106"/>
      </dsp:txXfrm>
    </dsp:sp>
    <dsp:sp modelId="{6C3AF863-1C4C-4DA8-898E-AC0A2B24F6B2}">
      <dsp:nvSpPr>
        <dsp:cNvPr id="0" name=""/>
        <dsp:cNvSpPr/>
      </dsp:nvSpPr>
      <dsp:spPr>
        <a:xfrm>
          <a:off x="4787390" y="46807"/>
          <a:ext cx="2212150" cy="170771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5995D-1BE8-4D28-8BC1-9F23294F93EC}">
      <dsp:nvSpPr>
        <dsp:cNvPr id="0" name=""/>
        <dsp:cNvSpPr/>
      </dsp:nvSpPr>
      <dsp:spPr>
        <a:xfrm>
          <a:off x="3664569" y="4541"/>
          <a:ext cx="8346171" cy="31314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00" b="1" kern="1200" spc="-25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1" kern="1200" spc="-25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утаенный» план сознания,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это то, ради чего человек живет,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400" b="1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объективное отношение</a:t>
          </a:r>
          <a:r>
            <a:rPr lang="ru-RU" sz="24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1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побуждающее человека действовать и отражается в виде отношения мотива и цели,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400" b="1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регуляторы отношений, деятельности, жизни </a:t>
          </a:r>
          <a:endParaRPr lang="ru-RU" sz="2400" kern="1200" dirty="0"/>
        </a:p>
      </dsp:txBody>
      <dsp:txXfrm>
        <a:off x="3664569" y="395971"/>
        <a:ext cx="7171881" cy="2348579"/>
      </dsp:txXfrm>
    </dsp:sp>
    <dsp:sp modelId="{FF29FA77-F43C-413E-977E-9AA00CE87845}">
      <dsp:nvSpPr>
        <dsp:cNvPr id="0" name=""/>
        <dsp:cNvSpPr/>
      </dsp:nvSpPr>
      <dsp:spPr>
        <a:xfrm>
          <a:off x="0" y="574130"/>
          <a:ext cx="3654761" cy="1834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spc="-25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Л. С. Выготск</a:t>
          </a:r>
          <a:r>
            <a:rPr lang="ru-RU" sz="2900" kern="1200" spc="-25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ий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spc="-25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А.Н. Леонтьев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>
        <a:off x="89538" y="663668"/>
        <a:ext cx="3475685" cy="1655114"/>
      </dsp:txXfrm>
    </dsp:sp>
    <dsp:sp modelId="{BE70C671-FEF3-4397-A2C6-AC48D453CD3E}">
      <dsp:nvSpPr>
        <dsp:cNvPr id="0" name=""/>
        <dsp:cNvSpPr/>
      </dsp:nvSpPr>
      <dsp:spPr>
        <a:xfrm>
          <a:off x="3796006" y="3319400"/>
          <a:ext cx="8091176" cy="26291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способ обнару­жения субъектом значения объекта для своего субъектного бытия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виде “вто­рой культуры</a:t>
          </a:r>
          <a:r>
            <a:rPr lang="ru-RU" sz="20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”, в виде различных форм </a:t>
          </a:r>
          <a:r>
            <a:rPr lang="ru-RU" sz="2000" b="1" kern="1200" dirty="0" err="1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внеприродного</a:t>
          </a:r>
          <a:r>
            <a:rPr lang="ru-RU" sz="2000" b="1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имматериального, иллюзорного, творимого фантазией небытия</a:t>
          </a:r>
          <a:r>
            <a:rPr lang="ru-RU" sz="20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» </a:t>
          </a:r>
          <a:endParaRPr lang="ru-RU" sz="2000" kern="1200" dirty="0"/>
        </a:p>
      </dsp:txBody>
      <dsp:txXfrm>
        <a:off x="3796006" y="3648048"/>
        <a:ext cx="7105232" cy="1971887"/>
      </dsp:txXfrm>
    </dsp:sp>
    <dsp:sp modelId="{07B8FF3D-E216-4125-AD40-5E93B13D5997}">
      <dsp:nvSpPr>
        <dsp:cNvPr id="0" name=""/>
        <dsp:cNvSpPr/>
      </dsp:nvSpPr>
      <dsp:spPr>
        <a:xfrm>
          <a:off x="0" y="3626012"/>
          <a:ext cx="3662639" cy="1834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М. С. Каган </a:t>
          </a:r>
          <a:endParaRPr lang="ru-RU" sz="2900" kern="1200" dirty="0"/>
        </a:p>
      </dsp:txBody>
      <dsp:txXfrm>
        <a:off x="89538" y="3715550"/>
        <a:ext cx="3483563" cy="165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0C2B6-EF77-475C-8940-C7242E1666E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4F64A-1345-4022-911C-9740355831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4F64A-1345-4022-911C-9740355831B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0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8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9674E1-18E5-42B9-8E91-7DE00BD72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3DE48-5C72-B608-BC2B-F9D94B5F8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3" y="-13322"/>
            <a:ext cx="6979441" cy="1418725"/>
          </a:xfrm>
        </p:spPr>
        <p:txBody>
          <a:bodyPr anchor="ctr">
            <a:normAutofit/>
          </a:bodyPr>
          <a:lstStyle/>
          <a:p>
            <a:pPr algn="l"/>
            <a:r>
              <a:rPr lang="ru-RU" sz="2000" dirty="0"/>
              <a:t>ФГАОУ ВО «Южный федеральный университет»</a:t>
            </a:r>
            <a:br>
              <a:rPr lang="ru-RU" sz="2000" dirty="0"/>
            </a:br>
            <a:r>
              <a:rPr lang="ru-RU" sz="2000" dirty="0"/>
              <a:t>Академия психологии и педагогики</a:t>
            </a:r>
            <a:br>
              <a:rPr lang="ru-RU" sz="2000" dirty="0"/>
            </a:br>
            <a:r>
              <a:rPr lang="ru-RU" sz="2000" dirty="0"/>
              <a:t>кафедра дошкольного образования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786800-AA2D-DA36-930A-F0BEE0B65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599" y="900623"/>
            <a:ext cx="6517396" cy="2750304"/>
          </a:xfrm>
        </p:spPr>
        <p:txBody>
          <a:bodyPr anchor="ctr">
            <a:normAutofit/>
          </a:bodyPr>
          <a:lstStyle/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Открываем ценности и смыслы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Чумичева Раиса Михайловна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октор пед. наук, профессор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 31.01.2023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Представление верхнего края фона, зазаставки с помощью цветов">
            <a:extLst>
              <a:ext uri="{FF2B5EF4-FFF2-40B4-BE49-F238E27FC236}">
                <a16:creationId xmlns:a16="http://schemas.microsoft.com/office/drawing/2014/main" id="{67C19B30-48E3-267D-ABDB-320FCC69B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01" r="2" b="25058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843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3FDAC-CFA2-7673-BFB8-20CACE1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"/>
            <a:ext cx="11075357" cy="857249"/>
          </a:xfrm>
        </p:spPr>
        <p:txBody>
          <a:bodyPr/>
          <a:lstStyle/>
          <a:p>
            <a:pPr algn="ctr"/>
            <a:r>
              <a:rPr lang="ru-RU" dirty="0"/>
              <a:t>Ценности: закономерности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5973C1AD-86FA-5ABD-8F79-C75EBA249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73736"/>
              </p:ext>
            </p:extLst>
          </p:nvPr>
        </p:nvGraphicFramePr>
        <p:xfrm>
          <a:off x="104776" y="695325"/>
          <a:ext cx="11601450" cy="599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Самолет контур">
            <a:extLst>
              <a:ext uri="{FF2B5EF4-FFF2-40B4-BE49-F238E27FC236}">
                <a16:creationId xmlns:a16="http://schemas.microsoft.com/office/drawing/2014/main" id="{6B85AA1B-23A6-3C5E-8507-134C7EB0D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91729" y="457199"/>
            <a:ext cx="914400" cy="914400"/>
          </a:xfrm>
          <a:prstGeom prst="rect">
            <a:avLst/>
          </a:prstGeom>
        </p:spPr>
      </p:pic>
      <p:pic>
        <p:nvPicPr>
          <p:cNvPr id="14" name="Рисунок 13" descr="Мозг в голове контур">
            <a:extLst>
              <a:ext uri="{FF2B5EF4-FFF2-40B4-BE49-F238E27FC236}">
                <a16:creationId xmlns:a16="http://schemas.microsoft.com/office/drawing/2014/main" id="{417C28B1-3F42-C6CD-7CF0-C80A71E712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5733" y="19050"/>
            <a:ext cx="914400" cy="914400"/>
          </a:xfrm>
          <a:prstGeom prst="rect">
            <a:avLst/>
          </a:prstGeom>
        </p:spPr>
      </p:pic>
      <p:pic>
        <p:nvPicPr>
          <p:cNvPr id="16" name="Рисунок 15" descr="Стремление со сплошной заливкой">
            <a:extLst>
              <a:ext uri="{FF2B5EF4-FFF2-40B4-BE49-F238E27FC236}">
                <a16:creationId xmlns:a16="http://schemas.microsoft.com/office/drawing/2014/main" id="{7A093BC8-30AF-B9F8-136A-4B2BC0AB1B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11597" y="514350"/>
            <a:ext cx="914400" cy="914400"/>
          </a:xfrm>
          <a:prstGeom prst="rect">
            <a:avLst/>
          </a:prstGeom>
        </p:spPr>
      </p:pic>
      <p:pic>
        <p:nvPicPr>
          <p:cNvPr id="18" name="Рисунок 17" descr="Расширение бизнеса контур">
            <a:extLst>
              <a:ext uri="{FF2B5EF4-FFF2-40B4-BE49-F238E27FC236}">
                <a16:creationId xmlns:a16="http://schemas.microsoft.com/office/drawing/2014/main" id="{11F1F42B-119B-4E94-EFAF-4BF210DBAE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88665" y="5429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048ED-0C79-63AB-317A-BC9C7E9A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25" y="-9525"/>
            <a:ext cx="12277725" cy="6477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Ценности: возможности, закономерности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D7E77-5326-A711-8146-068C53437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725" y="809624"/>
            <a:ext cx="12077699" cy="597217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 </a:t>
            </a:r>
            <a:r>
              <a:rPr lang="ru-RU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Франкл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 311</a:t>
            </a: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енностям нельзя научить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их нужно проживать». </a:t>
            </a:r>
          </a:p>
          <a:p>
            <a:pPr algn="just"/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передать смысл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не может дать смысл, а может показать л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ичный пример собственной преданности делу исследования, истины и науки»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(). </a:t>
            </a:r>
          </a:p>
          <a:p>
            <a:pPr algn="just"/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едагогическая реальность - приобщение человека к смыслу, 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не только к знанию.</a:t>
            </a:r>
          </a:p>
          <a:p>
            <a:pPr algn="just"/>
            <a:endParaRPr lang="ru-RU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 В. Седова </a:t>
            </a: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 43‑44</a:t>
            </a: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ультура</a:t>
            </a:r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процесс овладения и создания ценностей, побуждает человека к трансформации новых ценностей на уровне мира, своей реальной жизни, на уровне собственного духа.</a:t>
            </a:r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3734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3688651-2395-0067-4C9B-6057414B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775"/>
            <a:ext cx="12192000" cy="7715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Ценности: закономерности</a:t>
            </a:r>
            <a:endParaRPr lang="ru-RU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873CCE-FB4B-40D7-E0BB-24979E5BB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00100"/>
            <a:ext cx="12011024" cy="5953125"/>
          </a:xfrm>
        </p:spPr>
        <p:txBody>
          <a:bodyPr/>
          <a:lstStyle/>
          <a:p>
            <a:pPr algn="just"/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отребности определяют существование ценностей </a:t>
            </a:r>
            <a:r>
              <a:rPr lang="en-US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 П. Симонов, с. 48</a:t>
            </a: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моционально-ценностное отношение обуславливают внутреннюю связь человека с миром. </a:t>
            </a:r>
          </a:p>
          <a:p>
            <a:pPr algn="just"/>
            <a:endParaRPr lang="ru-RU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Эмоции - творческий акт, на основании чего выводится понятие эмоциональной креативности 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(С. Томас-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Кноулс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Э. 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Эйверил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эмоции происходит переработка ценностей в смыслы деятельности и жизни человека. </a:t>
            </a:r>
          </a:p>
          <a:p>
            <a:pPr algn="just"/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79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6A039-A8C0-9D91-2DFD-53233822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6"/>
            <a:ext cx="10722932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ценности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EED54-93CD-646A-DCE1-D74347D60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66776"/>
            <a:ext cx="11934824" cy="58483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 В. Сериков </a:t>
            </a: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 30</a:t>
            </a: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Самые совершенные ценности человечества должны как бы заново родиться в опыте личности, иначе они не могут быть ею адекватно присвоены, т. е. обрести личностный смысл».</a:t>
            </a:r>
          </a:p>
          <a:p>
            <a:pPr algn="just"/>
            <a:endParaRPr lang="en-US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 только тогда становятся смыслами, когда они «прожиты» личностью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ценности — это осознанные и принятые человеком общие смыс­лы его жизни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ценности 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обеспеченны «золотым запасом» соот­ветствующего 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смыслового, эмоционально-переживаемого, задевающего личность отношения к жизни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24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41555-08C2-E2CA-3B1A-10712B63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1"/>
            <a:ext cx="10722932" cy="1028700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Смыслы – это?? 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3A1C4E0-D1CC-E414-07D7-DFB97909A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385367"/>
              </p:ext>
            </p:extLst>
          </p:nvPr>
        </p:nvGraphicFramePr>
        <p:xfrm>
          <a:off x="66676" y="904874"/>
          <a:ext cx="12020550" cy="595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59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2361D-67F0-0E8D-FF19-AAEA2DA8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076"/>
            <a:ext cx="10722932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Смыслы: закономерности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B1012-FE59-C9EB-FFAC-FDF1203F3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3926"/>
            <a:ext cx="12192000" cy="58007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изменяет свое место в системе общественных отношений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осознает эти отношения, осмысливает их, что изменяет мотивацию его деятельности </a:t>
            </a: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А.Н. Леонтьев</a:t>
            </a: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 определяется познанием смыслового содержания связей, причин, ценностей 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мирового сознания, в которых «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человек, находящийся в мире, пытается уяснить себе и мир, и самого себя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(Н. Гартман).</a:t>
            </a:r>
            <a:endParaRPr lang="en-US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Смыслы 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могут быть усвоены, они могут быть 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выработаны,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открыты, обнаружены в результате поиска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внутренней работы, благодаря собственным духовным исканиям, активности индивида. </a:t>
            </a:r>
          </a:p>
          <a:p>
            <a:pPr algn="just"/>
            <a:endPara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32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8D6F2-7FDD-D046-7B14-A73C13D0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"/>
            <a:ext cx="10722932" cy="657225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Смыслы: закономерности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34878-19AB-B475-B0F5-A89556CBF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8675"/>
            <a:ext cx="11868150" cy="58578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сознать» и «осмыслить»: </a:t>
            </a:r>
          </a:p>
          <a:p>
            <a:pPr algn="just"/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первое имеет значение «принять»,  </a:t>
            </a:r>
          </a:p>
          <a:p>
            <a:pPr algn="just"/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второе — «выработать собственное отношение».</a:t>
            </a:r>
            <a:r>
              <a:rPr lang="ru-RU" sz="28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мыслы — можно лишь предъявить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имея духовного стержня</a:t>
            </a:r>
            <a:r>
              <a:rPr lang="ru-RU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человек оказывается </a:t>
            </a:r>
            <a:r>
              <a:rPr lang="ru-RU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в состоянии в трудные периоды жизни собрать свои силы, чтобы противостоять ударам судьбы и трудностям жизни.</a:t>
            </a:r>
          </a:p>
          <a:p>
            <a:pPr algn="just"/>
            <a:endParaRPr lang="en-US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48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3B4D-41DD-C75A-4FB3-6C7AFFD2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1"/>
            <a:ext cx="10722932" cy="533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Смыслы: возможности, закономерности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D14CE-F990-4DA3-D93C-FA88D898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647700"/>
            <a:ext cx="12030075" cy="60959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Франкл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 285</a:t>
            </a: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еловек стремится обрести смысл 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ощущает фрустрацию или вакуум, если это стремление остается нереа­лизо­ван­ным</a:t>
            </a:r>
            <a:endParaRPr lang="ru-RU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личность уникальна и  уникален ее путь к смыслу жизни. </a:t>
            </a:r>
          </a:p>
          <a:p>
            <a:pPr marL="0" indent="0" algn="just">
              <a:buNone/>
            </a:pPr>
            <a:endParaRPr lang="ru-RU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еловек выбирает не смысл, а при­звание 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котором он обретает смысл. Найти смысл жизни человеку помогает 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совесть.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Совесть 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осуществить смысл своей жизни, 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отвечает перед своей совестью, дру­гими людьми и Богом за свое призвание. </a:t>
            </a:r>
          </a:p>
          <a:p>
            <a:pPr marL="0" indent="0" algn="just">
              <a:buNone/>
            </a:pPr>
            <a:endParaRPr lang="ru-RU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 жизни человека - сво­бода 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свободен взять на себя ответственность за свою судьбу, свободен принимать решения и действовать по совести, свободен, чтобы изменяться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в конечном сче­те сам решает за себя!»</a:t>
            </a:r>
          </a:p>
          <a:p>
            <a:pPr marL="0" indent="0" algn="just">
              <a:buNone/>
            </a:pPr>
            <a:endPara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96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87CA5-B0F9-E18D-30D8-5A16C279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1"/>
            <a:ext cx="12096750" cy="7715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смыслы: понятия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F22F5-2FFF-8226-214C-3703E5E5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66775"/>
            <a:ext cx="11934824" cy="5895974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ичностный смысл 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осознание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 Н. Леонтьев</a:t>
            </a: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«Речь... идет именно об осознании, т.е. о том, какой 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личностный смысл</a:t>
            </a:r>
            <a:r>
              <a:rPr lang="ru-RU" sz="2800" b="1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для ребенка данное явление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не о знании им этого явления» </a:t>
            </a: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 516</a:t>
            </a: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Личностный смысл 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пристрастное отноше­ние личности к жизненным ценностям, устой­чивый регулятор ее жизнедеятельности и поведения. </a:t>
            </a:r>
          </a:p>
          <a:p>
            <a:pPr algn="just"/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01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543668-EE89-33DC-455F-CA118BA78C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3360"/>
            <a:ext cx="12039600" cy="59636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Картинная галерея –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ценностно-смысловое пространство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 Культур</a:t>
            </a:r>
            <a:endParaRPr lang="ru-RU" dirty="0"/>
          </a:p>
        </p:txBody>
      </p:sp>
      <p:pic>
        <p:nvPicPr>
          <p:cNvPr id="5" name="Рисунок 4" descr="Изображение выглядит как внутренний, комната, сцена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08E4F6F6-AF16-771B-E16A-CCA0168EC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1212532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5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EB485-FF91-2370-E00D-D461A15C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для дискуссии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4F8A75-0C4D-3452-5A88-8BF4FCA9B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6375"/>
            <a:ext cx="10722932" cy="4700588"/>
          </a:xfrm>
        </p:spPr>
        <p:txBody>
          <a:bodyPr/>
          <a:lstStyle/>
          <a:p>
            <a:pPr marL="457200" indent="-45720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программа воспитания дошкольников: ценностно-смысловой аспект</a:t>
            </a:r>
          </a:p>
          <a:p>
            <a:pPr marL="457200" indent="-4572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и смыслы: понятия, возможности, закономерности</a:t>
            </a:r>
          </a:p>
          <a:p>
            <a:pPr marL="457200" indent="-4572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Картинная галерея - ценностно-смысловое пространство миров Культуры</a:t>
            </a:r>
          </a:p>
          <a:p>
            <a:pPr marL="457200" indent="-4572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открытия и постижения ценностей и смыслов живописи дети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1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A4D7BF47-05FB-6FDF-56E8-0B664BE40D0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5829300" cy="67532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Смыслы не даются человеку произвольно, они должны им ответственно находиться 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(В. </a:t>
            </a:r>
            <a:r>
              <a:rPr lang="ru-RU" sz="24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Франкл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с. 294).</a:t>
            </a:r>
          </a:p>
          <a:p>
            <a:pPr algn="just"/>
            <a:endParaRPr lang="ru-RU" sz="24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«Сказка ложь, да в ней намек…» -размышление и собственное </a:t>
            </a:r>
            <a:r>
              <a:rPr lang="ru-RU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раздумие</a:t>
            </a:r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«…добрым молодцам урок». </a:t>
            </a:r>
          </a:p>
          <a:p>
            <a:pPr algn="just"/>
            <a:r>
              <a:rPr lang="ru-RU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выполняет роль не наставника, а партнера в совместном поиске смысла.</a:t>
            </a:r>
          </a:p>
          <a:p>
            <a:pPr algn="just"/>
            <a:endPara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В.Тимофеев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«Девочка с ягодами»</a:t>
            </a:r>
          </a:p>
          <a:p>
            <a:pPr algn="just"/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личностный смысл</a:t>
            </a:r>
            <a:r>
              <a:rPr lang="ru-RU" b="1" cap="small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для ребенка данный портрет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Какой личностный смысл имеют ягоды для девочки?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endParaRPr lang="ru-RU" sz="2000" b="1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11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F5CABC5-4EC3-0AC8-7CAE-E065DA6BA9D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52388"/>
            <a:ext cx="6362700" cy="6753225"/>
          </a:xfrm>
        </p:spPr>
      </p:pic>
    </p:spTree>
    <p:extLst>
      <p:ext uri="{BB962C8B-B14F-4D97-AF65-F5344CB8AC3E}">
        <p14:creationId xmlns:p14="http://schemas.microsoft.com/office/powerpoint/2010/main" val="1854683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0EDAA63E-5737-43E3-351F-B1AE51729A1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91325" y="1"/>
            <a:ext cx="5400675" cy="6781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Смыслы человек проживает сам: </a:t>
            </a:r>
          </a:p>
          <a:p>
            <a:pPr algn="just"/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своих мыслях, переживаниях, намерениях, поступках, отношениях, творчес­ких делах и других «смысловых единицах жизни», которые должны быть включены в содержание обучения и воспита­ния </a:t>
            </a:r>
            <a:r>
              <a:rPr lang="en-US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Е.В. Бондаревская</a:t>
            </a:r>
            <a:r>
              <a:rPr lang="en-US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8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Ю. Кротов </a:t>
            </a:r>
            <a:r>
              <a:rPr lang="ru-RU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«Запах Детства»</a:t>
            </a:r>
          </a:p>
          <a:p>
            <a:endParaRPr lang="ru-RU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Какие ценности раскрыты художником?</a:t>
            </a:r>
          </a:p>
          <a:p>
            <a:r>
              <a:rPr lang="ru-RU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Какой смысл детских отношений?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10" descr="Изображение выглядит как внешний, пляж, вод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076FC16-5D43-6811-3DB9-6A3B4C6109B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0400" cy="6858000"/>
          </a:xfrm>
        </p:spPr>
      </p:pic>
    </p:spTree>
    <p:extLst>
      <p:ext uri="{BB962C8B-B14F-4D97-AF65-F5344CB8AC3E}">
        <p14:creationId xmlns:p14="http://schemas.microsoft.com/office/powerpoint/2010/main" val="810090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CAEEB24-113E-E4DD-14A8-AAA92F1CD78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-1"/>
            <a:ext cx="4944388" cy="68579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поиска смысла жизни особое значение имеют </a:t>
            </a:r>
            <a:r>
              <a:rPr lang="ru-RU" sz="3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группы ценностей: </a:t>
            </a:r>
          </a:p>
          <a:p>
            <a:pPr marL="0" indent="0" algn="just">
              <a:buNone/>
            </a:pPr>
            <a:r>
              <a:rPr lang="ru-RU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называю их </a:t>
            </a:r>
            <a:r>
              <a:rPr lang="ru-RU" sz="3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ценностями творчества, ценностями переживания и ценностями отноше­ния</a:t>
            </a:r>
            <a:r>
              <a:rPr lang="ru-RU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3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основные пути</a:t>
            </a:r>
            <a:r>
              <a:rPr lang="ru-RU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какими человек может найти смысл в жизни. </a:t>
            </a:r>
          </a:p>
          <a:p>
            <a:pPr marL="0" indent="0" algn="just">
              <a:buNone/>
            </a:pPr>
            <a:r>
              <a:rPr lang="ru-RU" sz="3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 — это что он дает миру в своих творениях</a:t>
            </a:r>
            <a:r>
              <a:rPr lang="ru-RU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3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торой — это что он берет от мира в своих встречах и переживаниях;</a:t>
            </a:r>
          </a:p>
          <a:p>
            <a:pPr marL="0" indent="0" algn="just">
              <a:buNone/>
            </a:pPr>
            <a:r>
              <a:rPr lang="ru-RU" sz="32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ретий — это позиция, ко­торую он занимает</a:t>
            </a:r>
            <a:r>
              <a:rPr lang="ru-RU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...» В. </a:t>
            </a:r>
            <a:r>
              <a:rPr lang="ru-RU" sz="3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Франкл</a:t>
            </a:r>
            <a:r>
              <a:rPr lang="ru-RU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с. 285</a:t>
            </a:r>
            <a:r>
              <a:rPr lang="en-US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В.М. Васнецов «</a:t>
            </a:r>
            <a:r>
              <a:rPr lang="ru-RU" sz="3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Ковер-самолет»</a:t>
            </a:r>
          </a:p>
          <a:p>
            <a:pPr marL="0" indent="0" algn="just">
              <a:buNone/>
            </a:pPr>
            <a:endParaRPr lang="ru-RU" sz="3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чем смыслы жизни были у Иван-Царевича?</a:t>
            </a:r>
          </a:p>
          <a:p>
            <a:pPr marL="0" indent="0" algn="just">
              <a:buNone/>
            </a:pPr>
            <a:r>
              <a:rPr lang="ru-RU" sz="3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Какие ценности он проявил?</a:t>
            </a:r>
            <a:endParaRPr lang="ru-RU" sz="3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E16796-44C1-3ED9-88FC-0EA291A931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88" y="0"/>
            <a:ext cx="7247612" cy="6857999"/>
          </a:xfrm>
        </p:spPr>
      </p:pic>
    </p:spTree>
    <p:extLst>
      <p:ext uri="{BB962C8B-B14F-4D97-AF65-F5344CB8AC3E}">
        <p14:creationId xmlns:p14="http://schemas.microsoft.com/office/powerpoint/2010/main" val="11991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396B187-FA53-1A13-94FE-87AAAB073EB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772400" y="1"/>
            <a:ext cx="4419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8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енности Бытия: </a:t>
            </a:r>
            <a:endParaRPr lang="en-US" sz="28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Ис­тина, </a:t>
            </a:r>
          </a:p>
          <a:p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расота, </a:t>
            </a:r>
          </a:p>
          <a:p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обродетель, </a:t>
            </a:r>
          </a:p>
          <a:p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ростота, </a:t>
            </a:r>
          </a:p>
          <a:p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сность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А.‑Г. Маслоу, с. 55</a:t>
            </a:r>
            <a:r>
              <a:rPr lang="en-US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 Дейнека «Будущие летчики»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</a:rPr>
              <a:t>Определите ценности этих мальчишек?</a:t>
            </a:r>
            <a:endParaRPr lang="ru-RU" b="1" dirty="0"/>
          </a:p>
          <a:p>
            <a:pPr marL="0" indent="0">
              <a:buNone/>
            </a:pPr>
            <a:endParaRPr lang="ru-RU" sz="28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7" descr="Изображение выглядит как текст, земля, вод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0F063FFA-3878-1579-81A0-F9C6B475494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2400" cy="6858000"/>
          </a:xfrm>
        </p:spPr>
      </p:pic>
    </p:spTree>
    <p:extLst>
      <p:ext uri="{BB962C8B-B14F-4D97-AF65-F5344CB8AC3E}">
        <p14:creationId xmlns:p14="http://schemas.microsoft.com/office/powerpoint/2010/main" val="3440200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3CC6232F-3319-AABE-170D-DD09CB439B0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569200" y="-101599"/>
            <a:ext cx="4622800" cy="6897688"/>
          </a:xfrm>
        </p:spPr>
        <p:txBody>
          <a:bodyPr>
            <a:normAutofit/>
          </a:bodyPr>
          <a:lstStyle/>
          <a:p>
            <a:endParaRPr lang="ru-RU" sz="28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 извлечены из «результатов исто­рической и коллективной жизни рода», т. е. из самой мировой культуры </a:t>
            </a:r>
            <a:r>
              <a:rPr lang="en-US" sz="2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 </a:t>
            </a:r>
            <a:r>
              <a:rPr lang="ru-RU" sz="2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Риккарт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с.46</a:t>
            </a:r>
            <a:r>
              <a:rPr lang="en-US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Б. Кустодиев «Масленица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Откройте скрытые ценности в этой картине</a:t>
            </a:r>
            <a:endParaRPr lang="ru-RU" sz="28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66F156-AE36-2BCE-A320-16DC107DCE8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1600" cy="6796088"/>
          </a:xfrm>
        </p:spPr>
      </p:pic>
    </p:spTree>
    <p:extLst>
      <p:ext uri="{BB962C8B-B14F-4D97-AF65-F5344CB8AC3E}">
        <p14:creationId xmlns:p14="http://schemas.microsoft.com/office/powerpoint/2010/main" val="21633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53DCCB53-449D-AE45-6D10-15B4E75EE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8050" y="0"/>
            <a:ext cx="4933950" cy="6857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моции —  канал, по которому педагог может проникать в смысловую сферу ребенка.</a:t>
            </a:r>
          </a:p>
          <a:p>
            <a:endParaRPr lang="ru-RU" sz="3600" b="1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/>
              <a:t>П. Ренуар «Детский день»</a:t>
            </a:r>
          </a:p>
          <a:p>
            <a:r>
              <a:rPr lang="ru-RU" sz="3600" b="1" dirty="0"/>
              <a:t>Откройте смыслы жизни девочек и мамы</a:t>
            </a:r>
          </a:p>
          <a:p>
            <a:r>
              <a:rPr lang="ru-RU" sz="3600" b="1" dirty="0"/>
              <a:t>Как откроете ребенку свои эмоции?</a:t>
            </a:r>
          </a:p>
          <a:p>
            <a:endParaRPr lang="ru-RU" sz="36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4D24C7E-BE54-C155-5CAB-E5539D1C2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0"/>
            <a:ext cx="7115176" cy="6858000"/>
          </a:xfrm>
          <a:prstGeom prst="roundRect">
            <a:avLst>
              <a:gd name="adj" fmla="val 10000"/>
            </a:avLst>
          </a:prstGeom>
          <a:blipFill rotWithShape="1">
            <a:blip r:embed="rId2"/>
            <a:srcRect/>
            <a:stretch>
              <a:fillRect t="-10000" b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383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8842D-677D-58C9-9748-BA09E1449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"/>
            <a:ext cx="12268200" cy="1690688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открытия и постижения ценностей и смыслов живописи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BDF420C-4D9B-3874-D6AE-EB76A2300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104155"/>
              </p:ext>
            </p:extLst>
          </p:nvPr>
        </p:nvGraphicFramePr>
        <p:xfrm>
          <a:off x="1" y="942973"/>
          <a:ext cx="12191996" cy="5915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732">
                  <a:extLst>
                    <a:ext uri="{9D8B030D-6E8A-4147-A177-3AD203B41FA5}">
                      <a16:colId xmlns:a16="http://schemas.microsoft.com/office/drawing/2014/main" val="432211127"/>
                    </a:ext>
                  </a:extLst>
                </a:gridCol>
                <a:gridCol w="1748544">
                  <a:extLst>
                    <a:ext uri="{9D8B030D-6E8A-4147-A177-3AD203B41FA5}">
                      <a16:colId xmlns:a16="http://schemas.microsoft.com/office/drawing/2014/main" val="2763251595"/>
                    </a:ext>
                  </a:extLst>
                </a:gridCol>
                <a:gridCol w="1748544">
                  <a:extLst>
                    <a:ext uri="{9D8B030D-6E8A-4147-A177-3AD203B41FA5}">
                      <a16:colId xmlns:a16="http://schemas.microsoft.com/office/drawing/2014/main" val="2665041575"/>
                    </a:ext>
                  </a:extLst>
                </a:gridCol>
                <a:gridCol w="1748544">
                  <a:extLst>
                    <a:ext uri="{9D8B030D-6E8A-4147-A177-3AD203B41FA5}">
                      <a16:colId xmlns:a16="http://schemas.microsoft.com/office/drawing/2014/main" val="986082085"/>
                    </a:ext>
                  </a:extLst>
                </a:gridCol>
                <a:gridCol w="1748544">
                  <a:extLst>
                    <a:ext uri="{9D8B030D-6E8A-4147-A177-3AD203B41FA5}">
                      <a16:colId xmlns:a16="http://schemas.microsoft.com/office/drawing/2014/main" val="2682737955"/>
                    </a:ext>
                  </a:extLst>
                </a:gridCol>
                <a:gridCol w="1748544">
                  <a:extLst>
                    <a:ext uri="{9D8B030D-6E8A-4147-A177-3AD203B41FA5}">
                      <a16:colId xmlns:a16="http://schemas.microsoft.com/office/drawing/2014/main" val="1686853523"/>
                    </a:ext>
                  </a:extLst>
                </a:gridCol>
                <a:gridCol w="1748544">
                  <a:extLst>
                    <a:ext uri="{9D8B030D-6E8A-4147-A177-3AD203B41FA5}">
                      <a16:colId xmlns:a16="http://schemas.microsoft.com/office/drawing/2014/main" val="2775981075"/>
                    </a:ext>
                  </a:extLst>
                </a:gridCol>
              </a:tblGrid>
              <a:tr h="824520">
                <a:tc rowSpan="2"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sz="2800" b="1" dirty="0"/>
                        <a:t>Понятие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2400" dirty="0"/>
                        <a:t>ЗНАКИ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2400" dirty="0"/>
                    </a:p>
                    <a:p>
                      <a:r>
                        <a:rPr lang="ru-RU" sz="2800" dirty="0"/>
                        <a:t>Ценность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sz="2400" b="1" dirty="0"/>
                        <a:t>СМЫСЛЫ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dirty="0"/>
                        <a:t>Рефлексия/оценка/</a:t>
                      </a:r>
                    </a:p>
                    <a:p>
                      <a:r>
                        <a:rPr lang="ru-RU" sz="2000" dirty="0"/>
                        <a:t>баллы/</a:t>
                      </a:r>
                    </a:p>
                    <a:p>
                      <a:r>
                        <a:rPr lang="ru-RU" sz="2000" dirty="0"/>
                        <a:t>показатели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222348"/>
                  </a:ext>
                </a:extLst>
              </a:tr>
              <a:tr h="8245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Образ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Символ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Признаки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Знаки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961240"/>
                  </a:ext>
                </a:extLst>
              </a:tr>
              <a:tr h="824520">
                <a:tc>
                  <a:txBody>
                    <a:bodyPr/>
                    <a:lstStyle/>
                    <a:p>
                      <a:r>
                        <a:rPr lang="ru-RU" sz="2800" b="1" dirty="0"/>
                        <a:t>Мама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791920"/>
                  </a:ext>
                </a:extLst>
              </a:tr>
              <a:tr h="9679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(Польза)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 ЗН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3 УМ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74290"/>
                  </a:ext>
                </a:extLst>
              </a:tr>
              <a:tr h="824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72148"/>
                  </a:ext>
                </a:extLst>
              </a:tr>
              <a:tr h="824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851583"/>
                  </a:ext>
                </a:extLst>
              </a:tr>
              <a:tr h="824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426840"/>
                  </a:ext>
                </a:extLst>
              </a:tr>
            </a:tbl>
          </a:graphicData>
        </a:graphic>
      </p:graphicFrame>
      <p:pic>
        <p:nvPicPr>
          <p:cNvPr id="3" name="Google Shape;330;p30">
            <a:extLst>
              <a:ext uri="{FF2B5EF4-FFF2-40B4-BE49-F238E27FC236}">
                <a16:creationId xmlns:a16="http://schemas.microsoft.com/office/drawing/2014/main" id="{3C4EB51D-8CEE-CB6A-56D0-5E7AB327110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38380" y="4099564"/>
            <a:ext cx="1853620" cy="12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26;p30">
            <a:extLst>
              <a:ext uri="{FF2B5EF4-FFF2-40B4-BE49-F238E27FC236}">
                <a16:creationId xmlns:a16="http://schemas.microsoft.com/office/drawing/2014/main" id="{1DA8EDC7-1711-68C3-2F66-A3B64C1D4D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7025" y="2576515"/>
            <a:ext cx="1739320" cy="85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A313E65-38C2-6044-FAC5-7B84D59F3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2528890"/>
            <a:ext cx="1853620" cy="1838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4AFD32-5EDB-8516-DDE7-6BFC73CCF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71" y="2320410"/>
            <a:ext cx="1853620" cy="20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42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E3EAC-6708-D427-359F-1F3552EC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889"/>
            <a:ext cx="10722932" cy="700086"/>
          </a:xfrm>
        </p:spPr>
        <p:txBody>
          <a:bodyPr/>
          <a:lstStyle/>
          <a:p>
            <a:pPr algn="ctr"/>
            <a:r>
              <a:rPr lang="ru-RU" dirty="0"/>
              <a:t>Творческое задание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C799202-48DA-D758-F71A-AB29D9865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186046"/>
              </p:ext>
            </p:extLst>
          </p:nvPr>
        </p:nvGraphicFramePr>
        <p:xfrm>
          <a:off x="0" y="0"/>
          <a:ext cx="12230102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690">
                  <a:extLst>
                    <a:ext uri="{9D8B030D-6E8A-4147-A177-3AD203B41FA5}">
                      <a16:colId xmlns:a16="http://schemas.microsoft.com/office/drawing/2014/main" val="797078475"/>
                    </a:ext>
                  </a:extLst>
                </a:gridCol>
                <a:gridCol w="2551639">
                  <a:extLst>
                    <a:ext uri="{9D8B030D-6E8A-4147-A177-3AD203B41FA5}">
                      <a16:colId xmlns:a16="http://schemas.microsoft.com/office/drawing/2014/main" val="1021261314"/>
                    </a:ext>
                  </a:extLst>
                </a:gridCol>
                <a:gridCol w="1598443">
                  <a:extLst>
                    <a:ext uri="{9D8B030D-6E8A-4147-A177-3AD203B41FA5}">
                      <a16:colId xmlns:a16="http://schemas.microsoft.com/office/drawing/2014/main" val="579357382"/>
                    </a:ext>
                  </a:extLst>
                </a:gridCol>
                <a:gridCol w="1937238">
                  <a:extLst>
                    <a:ext uri="{9D8B030D-6E8A-4147-A177-3AD203B41FA5}">
                      <a16:colId xmlns:a16="http://schemas.microsoft.com/office/drawing/2014/main" val="1964289060"/>
                    </a:ext>
                  </a:extLst>
                </a:gridCol>
                <a:gridCol w="2611303">
                  <a:extLst>
                    <a:ext uri="{9D8B030D-6E8A-4147-A177-3AD203B41FA5}">
                      <a16:colId xmlns:a16="http://schemas.microsoft.com/office/drawing/2014/main" val="137138854"/>
                    </a:ext>
                  </a:extLst>
                </a:gridCol>
                <a:gridCol w="2047789">
                  <a:extLst>
                    <a:ext uri="{9D8B030D-6E8A-4147-A177-3AD203B41FA5}">
                      <a16:colId xmlns:a16="http://schemas.microsoft.com/office/drawing/2014/main" val="3745175833"/>
                    </a:ext>
                  </a:extLst>
                </a:gridCol>
              </a:tblGrid>
              <a:tr h="1782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№ МБДОУ, город/село, область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 ФОП</a:t>
                      </a: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Инновационный трек (направление, вид деятельности, уклад и др.)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Цель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Формат реализации (проект, программа, инновационная площадка, культурные практики и др.) в контексте ФОП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Ожидаемый результат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extLst>
                  <a:ext uri="{0D108BD9-81ED-4DB2-BD59-A6C34878D82A}">
                    <a16:rowId xmlns:a16="http://schemas.microsoft.com/office/drawing/2014/main" val="87504522"/>
                  </a:ext>
                </a:extLst>
              </a:tr>
              <a:tr h="50759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МАДОУ №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Художественно-эстетическое развитие (60% «От рождения до школы» под ред. Н, </a:t>
                      </a:r>
                      <a:r>
                        <a:rPr lang="ru-RU" sz="1800" dirty="0" err="1">
                          <a:effectLst/>
                        </a:rPr>
                        <a:t>Веракса</a:t>
                      </a:r>
                      <a:r>
                        <a:rPr lang="ru-RU" sz="1800" dirty="0">
                          <a:effectLst/>
                        </a:rPr>
                        <a:t>, раздел художественно-эстетическое развитие) и 40</a:t>
                      </a:r>
                      <a:r>
                        <a:rPr lang="ru-RU" sz="1800">
                          <a:effectLst/>
                        </a:rPr>
                        <a:t>% парциальная </a:t>
                      </a:r>
                      <a:r>
                        <a:rPr lang="ru-RU" sz="1800" dirty="0">
                          <a:effectLst/>
                        </a:rPr>
                        <a:t>программа «Ребенок в истории и культуры Дона» под ред. Р.М. </a:t>
                      </a:r>
                      <a:r>
                        <a:rPr lang="ru-RU" sz="1800" dirty="0" err="1">
                          <a:effectLst/>
                        </a:rPr>
                        <a:t>Чумичевой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Изменение уклада МБДОУ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Наполнение пространства МБДОУ ценностно-смысловыми аспектами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Инновационная площадка «Ребенок в мире культуры»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Разработка авторской программы «Маленькие и большие смыслы»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Разработка технологии формирования функциональной грамотности дошкольников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Создание матрицы нравственно-эстетических отношений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796" marR="4779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Проекты занятий по художественно-эстетическому развитию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Модульно-тематическое содержание программы «Маленькие и большие смыслы»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Технологии художественно-эстетического развития</a:t>
                      </a:r>
                    </a:p>
                  </a:txBody>
                  <a:tcPr marL="47796" marR="47796" marT="0" marB="0"/>
                </a:tc>
                <a:extLst>
                  <a:ext uri="{0D108BD9-81ED-4DB2-BD59-A6C34878D82A}">
                    <a16:rowId xmlns:a16="http://schemas.microsoft.com/office/drawing/2014/main" val="3436393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722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DC84F2-7E9A-652F-4B1D-26A37A0CD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9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B61A1B-5900-638C-2C1E-2F84B92BA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4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0B887-0BE2-E2A3-55F5-06951399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0722932" cy="844550"/>
          </a:xfrm>
        </p:spPr>
        <p:txBody>
          <a:bodyPr/>
          <a:lstStyle/>
          <a:p>
            <a:pPr algn="ctr"/>
            <a:r>
              <a:rPr lang="ru-RU" dirty="0"/>
              <a:t>Цели и задачи ФОП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1D685-5C75-D1EB-7226-14F47E49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4425"/>
            <a:ext cx="11830050" cy="56007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i="1" dirty="0"/>
              <a:t>Цель</a:t>
            </a:r>
            <a:r>
              <a:rPr lang="ru-RU" sz="2800" dirty="0"/>
              <a:t>: </a:t>
            </a:r>
            <a:r>
              <a:rPr lang="ru-RU" sz="2800" dirty="0">
                <a:solidFill>
                  <a:schemeClr val="bg1"/>
                </a:solidFill>
              </a:rPr>
              <a:t>всестороннее развитие и </a:t>
            </a:r>
            <a:r>
              <a:rPr lang="ru-RU" sz="2800" b="1" dirty="0">
                <a:solidFill>
                  <a:schemeClr val="bg1"/>
                </a:solidFill>
              </a:rPr>
              <a:t>воспитание ребенка </a:t>
            </a:r>
            <a:r>
              <a:rPr lang="ru-RU" sz="2800" dirty="0">
                <a:solidFill>
                  <a:schemeClr val="bg1"/>
                </a:solidFill>
              </a:rPr>
              <a:t>в период дошкольного детства на основе </a:t>
            </a:r>
            <a:r>
              <a:rPr lang="ru-RU" sz="2800" b="1" dirty="0">
                <a:solidFill>
                  <a:schemeClr val="bg1"/>
                </a:solidFill>
              </a:rPr>
              <a:t>духовно-нравственных ценностей народов Российской Федерации, исторических и национально-культурных традиций.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Образовательная область «Художественно-эстетическое развитие» предусматривает:</a:t>
            </a:r>
          </a:p>
          <a:p>
            <a:pPr algn="just"/>
            <a:r>
              <a:rPr lang="ru-RU" dirty="0"/>
              <a:t>развитие предпосылок ценностно-смыслового восприятия и понимания мира природы и произведений искусства (словесного, музыкального, изобразительного); </a:t>
            </a:r>
          </a:p>
          <a:p>
            <a:pPr algn="just"/>
            <a:r>
              <a:rPr lang="ru-RU" dirty="0"/>
              <a:t>становление эстетического и </a:t>
            </a:r>
            <a:r>
              <a:rPr lang="ru-RU" b="1" dirty="0">
                <a:solidFill>
                  <a:schemeClr val="bg1"/>
                </a:solidFill>
              </a:rPr>
              <a:t>эмоционально-нравственного отношения </a:t>
            </a:r>
            <a:r>
              <a:rPr lang="ru-RU" dirty="0">
                <a:solidFill>
                  <a:schemeClr val="bg1"/>
                </a:solidFill>
              </a:rPr>
              <a:t>к окружающему миру, </a:t>
            </a:r>
            <a:r>
              <a:rPr lang="ru-RU" b="1" dirty="0">
                <a:solidFill>
                  <a:schemeClr val="bg1"/>
                </a:solidFill>
              </a:rPr>
              <a:t>воспитание эстетического вкуса;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формирование элементарных представлений о видах искусства (музыка, живопись, театр, народное искусство и др.);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освоение разнообразных средств художественной выразительности в различных видах искусства;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endParaRPr lang="ru-RU" dirty="0"/>
          </a:p>
          <a:p>
            <a:pPr algn="just"/>
            <a:endParaRPr lang="ru-RU" sz="28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158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92B89D-BB76-4D15-A332-4608107A5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99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967DA-15CB-421B-8620-E86D1CA2B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62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5581E8-9CDA-6E27-3249-BE99A8F56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76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3E7-C8C9-BE17-1F0F-9C9933D9E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7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29AFA-ECD1-71DA-F0FF-5D408F6D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39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646EA-3A7A-AFE8-71C9-5CE6CD9C95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04801"/>
            <a:ext cx="10637520" cy="1385888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3500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2551-E08B-2CE7-35DE-88A7B16A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1"/>
            <a:ext cx="10722932" cy="79057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ФРПВ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8E678-EE02-F74B-C291-FD3900964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85825"/>
            <a:ext cx="11382375" cy="58769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Основана на воплощении </a:t>
            </a:r>
            <a:r>
              <a:rPr lang="ru-RU" b="1" dirty="0">
                <a:solidFill>
                  <a:schemeClr val="bg1"/>
                </a:solidFill>
              </a:rPr>
              <a:t>национального воспитательного идеала, который понимается как высшая цель образования, нравственное (идеальное) представление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 человеке.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 основе </a:t>
            </a:r>
            <a:r>
              <a:rPr lang="ru-RU" b="1" dirty="0">
                <a:solidFill>
                  <a:schemeClr val="bg1"/>
                </a:solidFill>
              </a:rPr>
              <a:t>лежат конституционные и национальные ценности российского общества.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Целевые ориентиры коррелируются с портретом выпускника ДОО и с базовыми духовно-нравственными ценностями.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Общая цель воспитания в ДОО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b="1" dirty="0">
                <a:solidFill>
                  <a:schemeClr val="bg1"/>
                </a:solidFill>
              </a:rPr>
              <a:t>личностное развитие дошкольников и создание условий для их позитивной социализации на основе базовых ценностей российского общества через: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формирование ценностного отношения к окружающему миру, другим людям, себе;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овладение первичными представлениями о базовых ценностях, а также выработанных обществом нормах и правилах поведения;</a:t>
            </a: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приобретение первичного опыта деятельности и поведения в соответствии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 базовыми национальными ценностями, нормами и правилами, принятыми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 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41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58A70-BC65-DD1D-024F-9D901D93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10722932" cy="82867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«Ценностное ядро» воспитательной работы ДОО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25D8B-C413-B8D2-7EEF-F879A20FD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11277600" cy="57721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Ценности </a:t>
            </a:r>
            <a:r>
              <a:rPr lang="ru-RU" b="1" i="1" dirty="0">
                <a:solidFill>
                  <a:schemeClr val="bg1"/>
                </a:solidFill>
              </a:rPr>
              <a:t>Родины и природы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лежат в основе патриотического направления воспитания.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Ценности </a:t>
            </a:r>
            <a:r>
              <a:rPr lang="ru-RU" b="1" i="1" dirty="0">
                <a:solidFill>
                  <a:schemeClr val="bg1"/>
                </a:solidFill>
              </a:rPr>
              <a:t>человека, семьи, дружбы</a:t>
            </a:r>
            <a:r>
              <a:rPr lang="ru-RU" b="1" dirty="0">
                <a:solidFill>
                  <a:schemeClr val="bg1"/>
                </a:solidFill>
              </a:rPr>
              <a:t>, сотрудничества </a:t>
            </a:r>
            <a:r>
              <a:rPr lang="ru-RU" dirty="0">
                <a:solidFill>
                  <a:schemeClr val="bg1"/>
                </a:solidFill>
              </a:rPr>
              <a:t>лежат в основе социального направления воспитания.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Ценность </a:t>
            </a:r>
            <a:r>
              <a:rPr lang="ru-RU" b="1" i="1" dirty="0">
                <a:solidFill>
                  <a:schemeClr val="bg1"/>
                </a:solidFill>
              </a:rPr>
              <a:t>знания </a:t>
            </a:r>
            <a:r>
              <a:rPr lang="ru-RU" dirty="0">
                <a:solidFill>
                  <a:schemeClr val="bg1"/>
                </a:solidFill>
              </a:rPr>
              <a:t>лежит в основе познавательного направления воспитания.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Ценность </a:t>
            </a:r>
            <a:r>
              <a:rPr lang="ru-RU" b="1" i="1" dirty="0">
                <a:solidFill>
                  <a:schemeClr val="bg1"/>
                </a:solidFill>
              </a:rPr>
              <a:t>здоровья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лежит в основе физического и оздоровительного направления воспитания.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Ценность </a:t>
            </a:r>
            <a:r>
              <a:rPr lang="ru-RU" b="1" i="1" dirty="0">
                <a:solidFill>
                  <a:schemeClr val="bg1"/>
                </a:solidFill>
              </a:rPr>
              <a:t>труд</a:t>
            </a:r>
            <a:r>
              <a:rPr lang="ru-RU" b="1" dirty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лежит в основе трудового направления воспитания.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Ценности </a:t>
            </a:r>
            <a:r>
              <a:rPr lang="ru-RU" b="1" i="1" dirty="0">
                <a:solidFill>
                  <a:schemeClr val="bg1"/>
                </a:solidFill>
              </a:rPr>
              <a:t>культуры и красоты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лежат в основе этико-эстетического направления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48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469E-DDE9-604B-D01B-2FD82101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"/>
            <a:ext cx="10722932" cy="962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Принципы проектирования УКЛАДА ДОО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148D3-632D-B7C6-8577-7401EE62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6300"/>
            <a:ext cx="10722932" cy="589597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единство ценностей и готовность к сотрудничеству </a:t>
            </a:r>
            <a:r>
              <a:rPr lang="ru-RU" dirty="0"/>
              <a:t>всех участников образовательных отношений составляет основу уклада ОО, в котором строится воспитательная работа.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bg1"/>
                </a:solidFill>
                <a:effectLst/>
              </a:rPr>
              <a:t>Шаги: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bg1"/>
                </a:solidFill>
                <a:effectLst/>
              </a:rPr>
              <a:t>1. Определить ценностно-смысловое наполнение жизнедеятельности ДОО (</a:t>
            </a:r>
            <a:r>
              <a:rPr lang="ru-RU" sz="2800" b="1" dirty="0">
                <a:effectLst/>
              </a:rPr>
              <a:t>Устав ДОО, локальные акты, правила поведения для детей и взрослых, внутренняя символика).</a:t>
            </a:r>
            <a:endParaRPr lang="ru-RU" sz="2800" b="1" dirty="0">
              <a:solidFill>
                <a:schemeClr val="bg1"/>
              </a:solidFill>
              <a:effectLst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2800" b="1" dirty="0">
                <a:solidFill>
                  <a:schemeClr val="bg1"/>
                </a:solidFill>
                <a:effectLst/>
              </a:rPr>
              <a:t>2.Отразить сформулированное </a:t>
            </a:r>
            <a:br>
              <a:rPr lang="ru-RU" sz="2800" b="1" dirty="0">
                <a:solidFill>
                  <a:schemeClr val="bg1"/>
                </a:solidFill>
                <a:effectLst/>
              </a:rPr>
            </a:br>
            <a:r>
              <a:rPr lang="ru-RU" sz="2800" b="1" dirty="0">
                <a:solidFill>
                  <a:schemeClr val="bg1"/>
                </a:solidFill>
                <a:effectLst/>
              </a:rPr>
              <a:t>ценностно-смысловое наполнение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630555" algn="l"/>
              </a:tabLst>
            </a:pPr>
            <a:r>
              <a:rPr lang="ru-RU" sz="2800" b="1" dirty="0">
                <a:solidFill>
                  <a:schemeClr val="bg1"/>
                </a:solidFill>
                <a:effectLst/>
              </a:rPr>
              <a:t>во всех форматах жизнедеятельности ДОО (</a:t>
            </a:r>
            <a:r>
              <a:rPr lang="ru-RU" sz="2800" b="1" dirty="0">
                <a:effectLst/>
              </a:rPr>
              <a:t>ООП ДО и Программа воспитания)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effectLst/>
              </a:rPr>
              <a:t>специфику организации видов деятельности;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effectLst/>
              </a:rPr>
              <a:t>обустройство развивающей </a:t>
            </a:r>
            <a:br>
              <a:rPr lang="ru-RU" sz="2800" b="1" dirty="0">
                <a:effectLst/>
              </a:rPr>
            </a:br>
            <a:r>
              <a:rPr lang="ru-RU" sz="2800" b="1" dirty="0">
                <a:effectLst/>
              </a:rPr>
              <a:t>предметно-пространственной среды;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effectLst/>
              </a:rPr>
              <a:t>организацию режима дня;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ffectLst/>
              </a:rPr>
              <a:t>разработку традиций и ритуалов ДОО;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ffectLst/>
              </a:rPr>
              <a:t>праздники и мероприятия.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80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27320E7-DA6F-D272-892E-5219ACF367D7}"/>
              </a:ext>
            </a:extLst>
          </p:cNvPr>
          <p:cNvGrpSpPr>
            <a:grpSpLocks/>
          </p:cNvGrpSpPr>
          <p:nvPr/>
        </p:nvGrpSpPr>
        <p:grpSpPr bwMode="auto">
          <a:xfrm>
            <a:off x="0" y="-1"/>
            <a:ext cx="12192000" cy="6726007"/>
            <a:chOff x="1521" y="8464"/>
            <a:chExt cx="6120" cy="2395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0B13C1C0-4925-2D22-3CD2-077AC0FBF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1" y="10367"/>
              <a:ext cx="6120" cy="4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Соотношение элементов ценностно-смысловой сферы человека</a:t>
              </a:r>
              <a:endPara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A16F2F1-98CD-64C2-CB8A-CA5A807FD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" y="8464"/>
              <a:ext cx="6120" cy="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569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9B54B-ACCB-0147-AD48-6ACDA026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85725"/>
            <a:ext cx="11008682" cy="1038225"/>
          </a:xfrm>
        </p:spPr>
        <p:txBody>
          <a:bodyPr/>
          <a:lstStyle/>
          <a:p>
            <a:pPr algn="ctr"/>
            <a:r>
              <a:rPr lang="ru-RU" b="1" dirty="0"/>
              <a:t>Ценность – это???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4F417DA-695B-DB5F-7CBC-3B1A2B329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538007"/>
              </p:ext>
            </p:extLst>
          </p:nvPr>
        </p:nvGraphicFramePr>
        <p:xfrm>
          <a:off x="0" y="1019175"/>
          <a:ext cx="12192000" cy="561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16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35581-A9AF-242E-C4AF-63B41FB7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"/>
            <a:ext cx="10980107" cy="981074"/>
          </a:xfrm>
        </p:spPr>
        <p:txBody>
          <a:bodyPr/>
          <a:lstStyle/>
          <a:p>
            <a:pPr algn="ctr"/>
            <a:r>
              <a:rPr lang="ru-RU" dirty="0"/>
              <a:t>Закономерности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6EF48B5-7879-6152-5290-0B4B19E8F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727566"/>
              </p:ext>
            </p:extLst>
          </p:nvPr>
        </p:nvGraphicFramePr>
        <p:xfrm>
          <a:off x="85725" y="819150"/>
          <a:ext cx="12106275" cy="6038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982868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RegularSeedRightStep">
      <a:dk1>
        <a:srgbClr val="000000"/>
      </a:dk1>
      <a:lt1>
        <a:srgbClr val="FFFFFF"/>
      </a:lt1>
      <a:dk2>
        <a:srgbClr val="223A3D"/>
      </a:dk2>
      <a:lt2>
        <a:srgbClr val="E2E8E8"/>
      </a:lt2>
      <a:accent1>
        <a:srgbClr val="E73429"/>
      </a:accent1>
      <a:accent2>
        <a:srgbClr val="D57117"/>
      </a:accent2>
      <a:accent3>
        <a:srgbClr val="B4A420"/>
      </a:accent3>
      <a:accent4>
        <a:srgbClr val="80B113"/>
      </a:accent4>
      <a:accent5>
        <a:srgbClr val="4AB821"/>
      </a:accent5>
      <a:accent6>
        <a:srgbClr val="14BC2C"/>
      </a:accent6>
      <a:hlink>
        <a:srgbClr val="329096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1782</Words>
  <Application>Microsoft Office PowerPoint</Application>
  <PresentationFormat>Широкоэкранный</PresentationFormat>
  <Paragraphs>225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Avenir Next LT Pro</vt:lpstr>
      <vt:lpstr>Bookman Old Style</vt:lpstr>
      <vt:lpstr>Calibri</vt:lpstr>
      <vt:lpstr>Posterama</vt:lpstr>
      <vt:lpstr>Times New Roman</vt:lpstr>
      <vt:lpstr>SineVTI</vt:lpstr>
      <vt:lpstr>ФГАОУ ВО «Южный федеральный университет» Академия психологии и педагогики кафедра дошкольного образования</vt:lpstr>
      <vt:lpstr>Вопросы для дискуссии</vt:lpstr>
      <vt:lpstr>Цели и задачи ФОП</vt:lpstr>
      <vt:lpstr>ФРПВ</vt:lpstr>
      <vt:lpstr> «Ценностное ядро» воспитательной работы ДОО </vt:lpstr>
      <vt:lpstr>Принципы проектирования УКЛАДА ДОО</vt:lpstr>
      <vt:lpstr>Презентация PowerPoint</vt:lpstr>
      <vt:lpstr>Ценность – это???</vt:lpstr>
      <vt:lpstr>Закономерности</vt:lpstr>
      <vt:lpstr>Ценности: закономерности</vt:lpstr>
      <vt:lpstr>Ценности: возможности, закономерности</vt:lpstr>
      <vt:lpstr>Ценности: закономерности</vt:lpstr>
      <vt:lpstr>Личностные ценности </vt:lpstr>
      <vt:lpstr>Смыслы – это?? </vt:lpstr>
      <vt:lpstr>Смыслы: закономерности </vt:lpstr>
      <vt:lpstr> Смыслы: закономерности </vt:lpstr>
      <vt:lpstr>Смыслы: возможности, закономерности</vt:lpstr>
      <vt:lpstr>Личностные смыслы: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 открытия и постижения ценностей и смыслов живописи </vt:lpstr>
      <vt:lpstr>Творческое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Raisa</dc:creator>
  <cp:lastModifiedBy>Raisa</cp:lastModifiedBy>
  <cp:revision>78</cp:revision>
  <dcterms:created xsi:type="dcterms:W3CDTF">2022-12-02T19:51:37Z</dcterms:created>
  <dcterms:modified xsi:type="dcterms:W3CDTF">2023-01-31T11:47:04Z</dcterms:modified>
</cp:coreProperties>
</file>